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6858000" cx="12192000"/>
  <p:notesSz cx="6858000" cy="9144000"/>
  <p:embeddedFontLst>
    <p:embeddedFont>
      <p:font typeface="Average"/>
      <p:regular r:id="rId27"/>
    </p:embeddedFont>
    <p:embeddedFont>
      <p:font typeface="Oswald"/>
      <p:regular r:id="rId28"/>
      <p:bold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747775"/>
          </p15:clr>
        </p15:guide>
        <p15:guide id="2" pos="3840">
          <p15:clr>
            <a:srgbClr val="747775"/>
          </p15:clr>
        </p15:guide>
      </p15:sldGuideLst>
    </p:ext>
    <p:ext uri="GoogleSlidesCustomDataVersion2">
      <go:slidesCustomData xmlns:go="http://customooxmlschemas.google.com/" r:id="rId30" roundtripDataSignature="AMtx7miHbj/FQdAu/+b85LkzfTqpo6fAG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Oswald-regular.fntdata"/><Relationship Id="rId27" Type="http://schemas.openxmlformats.org/officeDocument/2006/relationships/font" Target="fonts/Average-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swald-bold.fntdata"/><Relationship Id="rId7" Type="http://schemas.openxmlformats.org/officeDocument/2006/relationships/slide" Target="slides/slide2.xml"/><Relationship Id="rId8" Type="http://schemas.openxmlformats.org/officeDocument/2006/relationships/slide" Target="slides/slide3.xml"/><Relationship Id="rId30" Type="http://customschemas.google.com/relationships/presentationmetadata" Target="meta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 name="Google Shape;6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e0bf40ce17_0_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e0bf40ce17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e0bf40ce17_0_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e0bf40ce17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e0bf40ce17_0_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e0bf40ce17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6" name="Google Shape;13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2" name="Google Shape;14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c7a6bbc193_3_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 name="Google Shape;148;g2c7a6bbc193_3_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c8d5c21004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 name="Google Shape;153;g2c8d5c2100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c7940b7cf5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g2c7940b7cf5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c7940b7cf5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g2c7940b7cf5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c8d5c21004_0_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g2c8d5c21004_0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c7940b7cf5_0_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 name="Google Shape;71;g2c7940b7cf5_0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f3e5df902f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 name="Google Shape;177;g1f3e5df902f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e0bf40ce1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e0bf40ce17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e2ba0ab580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 name="Google Shape;77;g2e2ba0ab580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c7a6bbc193_3_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 name="Google Shape;82;g2c7a6bbc193_3_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e0bf40ce17_0_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2e0bf40ce17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ff66efdd73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 name="Google Shape;94;g1ff66efdd73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e0bf40ce17_0_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2e0bf40ce17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e0bf40ce17_0_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2e0bf40ce17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e0bf40ce17_0_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2e0bf40ce17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g2c7940b7cf5_0_236"/>
          <p:cNvGrpSpPr/>
          <p:nvPr/>
        </p:nvGrpSpPr>
        <p:grpSpPr>
          <a:xfrm>
            <a:off x="5800234" y="3807170"/>
            <a:ext cx="591423" cy="140843"/>
            <a:chOff x="4137525" y="2915950"/>
            <a:chExt cx="869100" cy="207000"/>
          </a:xfrm>
        </p:grpSpPr>
        <p:sp>
          <p:nvSpPr>
            <p:cNvPr id="11" name="Google Shape;11;g2c7940b7cf5_0_236"/>
            <p:cNvSpPr/>
            <p:nvPr/>
          </p:nvSpPr>
          <p:spPr>
            <a:xfrm>
              <a:off x="4468575" y="2915950"/>
              <a:ext cx="207000" cy="207000"/>
            </a:xfrm>
            <a:prstGeom prst="ellipse">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g2c7940b7cf5_0_236"/>
            <p:cNvSpPr/>
            <p:nvPr/>
          </p:nvSpPr>
          <p:spPr>
            <a:xfrm>
              <a:off x="4799625" y="2915950"/>
              <a:ext cx="207000" cy="207000"/>
            </a:xfrm>
            <a:prstGeom prst="ellipse">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g2c7940b7cf5_0_236"/>
            <p:cNvSpPr/>
            <p:nvPr/>
          </p:nvSpPr>
          <p:spPr>
            <a:xfrm>
              <a:off x="4137525" y="2915950"/>
              <a:ext cx="207000" cy="207000"/>
            </a:xfrm>
            <a:prstGeom prst="ellipse">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 name="Google Shape;14;g2c7940b7cf5_0_236"/>
          <p:cNvSpPr txBox="1"/>
          <p:nvPr>
            <p:ph type="ctrTitle"/>
          </p:nvPr>
        </p:nvSpPr>
        <p:spPr>
          <a:xfrm>
            <a:off x="895010" y="1321067"/>
            <a:ext cx="10401900" cy="23067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6400"/>
              <a:buNone/>
              <a:defRPr sz="6400"/>
            </a:lvl1pPr>
            <a:lvl2pPr lvl="1" algn="ctr">
              <a:lnSpc>
                <a:spcPct val="100000"/>
              </a:lnSpc>
              <a:spcBef>
                <a:spcPts val="0"/>
              </a:spcBef>
              <a:spcAft>
                <a:spcPts val="0"/>
              </a:spcAft>
              <a:buSzPts val="6400"/>
              <a:buNone/>
              <a:defRPr sz="6400"/>
            </a:lvl2pPr>
            <a:lvl3pPr lvl="2" algn="ctr">
              <a:lnSpc>
                <a:spcPct val="100000"/>
              </a:lnSpc>
              <a:spcBef>
                <a:spcPts val="0"/>
              </a:spcBef>
              <a:spcAft>
                <a:spcPts val="0"/>
              </a:spcAft>
              <a:buSzPts val="6400"/>
              <a:buNone/>
              <a:defRPr sz="6400"/>
            </a:lvl3pPr>
            <a:lvl4pPr lvl="3" algn="ctr">
              <a:lnSpc>
                <a:spcPct val="100000"/>
              </a:lnSpc>
              <a:spcBef>
                <a:spcPts val="0"/>
              </a:spcBef>
              <a:spcAft>
                <a:spcPts val="0"/>
              </a:spcAft>
              <a:buSzPts val="6400"/>
              <a:buNone/>
              <a:defRPr sz="6400"/>
            </a:lvl4pPr>
            <a:lvl5pPr lvl="4" algn="ctr">
              <a:lnSpc>
                <a:spcPct val="100000"/>
              </a:lnSpc>
              <a:spcBef>
                <a:spcPts val="0"/>
              </a:spcBef>
              <a:spcAft>
                <a:spcPts val="0"/>
              </a:spcAft>
              <a:buSzPts val="6400"/>
              <a:buNone/>
              <a:defRPr sz="6400"/>
            </a:lvl5pPr>
            <a:lvl6pPr lvl="5" algn="ctr">
              <a:lnSpc>
                <a:spcPct val="100000"/>
              </a:lnSpc>
              <a:spcBef>
                <a:spcPts val="0"/>
              </a:spcBef>
              <a:spcAft>
                <a:spcPts val="0"/>
              </a:spcAft>
              <a:buSzPts val="6400"/>
              <a:buNone/>
              <a:defRPr sz="6400"/>
            </a:lvl6pPr>
            <a:lvl7pPr lvl="6" algn="ctr">
              <a:lnSpc>
                <a:spcPct val="100000"/>
              </a:lnSpc>
              <a:spcBef>
                <a:spcPts val="0"/>
              </a:spcBef>
              <a:spcAft>
                <a:spcPts val="0"/>
              </a:spcAft>
              <a:buSzPts val="6400"/>
              <a:buNone/>
              <a:defRPr sz="6400"/>
            </a:lvl7pPr>
            <a:lvl8pPr lvl="7" algn="ctr">
              <a:lnSpc>
                <a:spcPct val="100000"/>
              </a:lnSpc>
              <a:spcBef>
                <a:spcPts val="0"/>
              </a:spcBef>
              <a:spcAft>
                <a:spcPts val="0"/>
              </a:spcAft>
              <a:buSzPts val="6400"/>
              <a:buNone/>
              <a:defRPr sz="6400"/>
            </a:lvl8pPr>
            <a:lvl9pPr lvl="8" algn="ctr">
              <a:lnSpc>
                <a:spcPct val="100000"/>
              </a:lnSpc>
              <a:spcBef>
                <a:spcPts val="0"/>
              </a:spcBef>
              <a:spcAft>
                <a:spcPts val="0"/>
              </a:spcAft>
              <a:buSzPts val="6400"/>
              <a:buNone/>
              <a:defRPr sz="6400"/>
            </a:lvl9pPr>
          </a:lstStyle>
          <a:p/>
        </p:txBody>
      </p:sp>
      <p:sp>
        <p:nvSpPr>
          <p:cNvPr id="15" name="Google Shape;15;g2c7940b7cf5_0_236"/>
          <p:cNvSpPr txBox="1"/>
          <p:nvPr>
            <p:ph idx="1" type="subTitle"/>
          </p:nvPr>
        </p:nvSpPr>
        <p:spPr>
          <a:xfrm>
            <a:off x="895000" y="4233168"/>
            <a:ext cx="10401900" cy="1056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 name="Google Shape;16;g2c7940b7cf5_0_236"/>
          <p:cNvSpPr txBox="1"/>
          <p:nvPr>
            <p:ph idx="12" type="sldNum"/>
          </p:nvPr>
        </p:nvSpPr>
        <p:spPr>
          <a:xfrm>
            <a:off x="11320333" y="6241346"/>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g2c7940b7cf5_0_273"/>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rmAutofit/>
          </a:bodyPr>
          <a:lstStyle>
            <a:lvl1pPr indent="-228600" lvl="0" marL="457200" algn="l">
              <a:lnSpc>
                <a:spcPct val="100000"/>
              </a:lnSpc>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1pPr>
          </a:lstStyle>
          <a:p/>
        </p:txBody>
      </p:sp>
      <p:sp>
        <p:nvSpPr>
          <p:cNvPr id="54" name="Google Shape;54;g2c7940b7cf5_0_273"/>
          <p:cNvSpPr txBox="1"/>
          <p:nvPr>
            <p:ph idx="12" type="sldNum"/>
          </p:nvPr>
        </p:nvSpPr>
        <p:spPr>
          <a:xfrm>
            <a:off x="11320333" y="6241346"/>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 name="Shape 55"/>
        <p:cNvGrpSpPr/>
        <p:nvPr/>
      </p:nvGrpSpPr>
      <p:grpSpPr>
        <a:xfrm>
          <a:off x="0" y="0"/>
          <a:ext cx="0" cy="0"/>
          <a:chOff x="0" y="0"/>
          <a:chExt cx="0" cy="0"/>
        </a:xfrm>
      </p:grpSpPr>
      <p:sp>
        <p:nvSpPr>
          <p:cNvPr id="56" name="Google Shape;56;g2c7940b7cf5_0_276"/>
          <p:cNvSpPr txBox="1"/>
          <p:nvPr>
            <p:ph hasCustomPrompt="1" type="title"/>
          </p:nvPr>
        </p:nvSpPr>
        <p:spPr>
          <a:xfrm>
            <a:off x="415600" y="1673700"/>
            <a:ext cx="11360700" cy="25209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57" name="Google Shape;57;g2c7940b7cf5_0_276"/>
          <p:cNvSpPr txBox="1"/>
          <p:nvPr>
            <p:ph idx="1" type="body"/>
          </p:nvPr>
        </p:nvSpPr>
        <p:spPr>
          <a:xfrm>
            <a:off x="415600" y="4304567"/>
            <a:ext cx="11360700" cy="1734300"/>
          </a:xfrm>
          <a:prstGeom prst="rect">
            <a:avLst/>
          </a:prstGeom>
          <a:noFill/>
          <a:ln>
            <a:noFill/>
          </a:ln>
        </p:spPr>
        <p:txBody>
          <a:bodyPr anchorCtr="0" anchor="t" bIns="121900" lIns="121900" spcFirstLastPara="1" rIns="121900" wrap="square" tIns="121900">
            <a:norm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0"/>
              </a:spcBef>
              <a:spcAft>
                <a:spcPts val="0"/>
              </a:spcAft>
              <a:buSzPts val="1900"/>
              <a:buChar char="○"/>
              <a:defRPr/>
            </a:lvl2pPr>
            <a:lvl3pPr indent="-349250" lvl="2" marL="1371600" algn="ctr">
              <a:lnSpc>
                <a:spcPct val="115000"/>
              </a:lnSpc>
              <a:spcBef>
                <a:spcPts val="0"/>
              </a:spcBef>
              <a:spcAft>
                <a:spcPts val="0"/>
              </a:spcAft>
              <a:buSzPts val="1900"/>
              <a:buChar char="■"/>
              <a:defRPr/>
            </a:lvl3pPr>
            <a:lvl4pPr indent="-349250" lvl="3" marL="1828800" algn="ctr">
              <a:lnSpc>
                <a:spcPct val="115000"/>
              </a:lnSpc>
              <a:spcBef>
                <a:spcPts val="0"/>
              </a:spcBef>
              <a:spcAft>
                <a:spcPts val="0"/>
              </a:spcAft>
              <a:buSzPts val="1900"/>
              <a:buChar char="●"/>
              <a:defRPr/>
            </a:lvl4pPr>
            <a:lvl5pPr indent="-349250" lvl="4" marL="2286000" algn="ctr">
              <a:lnSpc>
                <a:spcPct val="115000"/>
              </a:lnSpc>
              <a:spcBef>
                <a:spcPts val="0"/>
              </a:spcBef>
              <a:spcAft>
                <a:spcPts val="0"/>
              </a:spcAft>
              <a:buSzPts val="1900"/>
              <a:buChar char="○"/>
              <a:defRPr/>
            </a:lvl5pPr>
            <a:lvl6pPr indent="-349250" lvl="5" marL="2743200" algn="ctr">
              <a:lnSpc>
                <a:spcPct val="115000"/>
              </a:lnSpc>
              <a:spcBef>
                <a:spcPts val="0"/>
              </a:spcBef>
              <a:spcAft>
                <a:spcPts val="0"/>
              </a:spcAft>
              <a:buSzPts val="1900"/>
              <a:buChar char="■"/>
              <a:defRPr/>
            </a:lvl6pPr>
            <a:lvl7pPr indent="-349250" lvl="6" marL="3200400" algn="ctr">
              <a:lnSpc>
                <a:spcPct val="115000"/>
              </a:lnSpc>
              <a:spcBef>
                <a:spcPts val="0"/>
              </a:spcBef>
              <a:spcAft>
                <a:spcPts val="0"/>
              </a:spcAft>
              <a:buSzPts val="1900"/>
              <a:buChar char="●"/>
              <a:defRPr/>
            </a:lvl7pPr>
            <a:lvl8pPr indent="-349250" lvl="7" marL="3657600" algn="ctr">
              <a:lnSpc>
                <a:spcPct val="115000"/>
              </a:lnSpc>
              <a:spcBef>
                <a:spcPts val="0"/>
              </a:spcBef>
              <a:spcAft>
                <a:spcPts val="0"/>
              </a:spcAft>
              <a:buSzPts val="1900"/>
              <a:buChar char="○"/>
              <a:defRPr/>
            </a:lvl8pPr>
            <a:lvl9pPr indent="-349250" lvl="8" marL="4114800" algn="ctr">
              <a:lnSpc>
                <a:spcPct val="115000"/>
              </a:lnSpc>
              <a:spcBef>
                <a:spcPts val="0"/>
              </a:spcBef>
              <a:spcAft>
                <a:spcPts val="0"/>
              </a:spcAft>
              <a:buSzPts val="1900"/>
              <a:buChar char="■"/>
              <a:defRPr/>
            </a:lvl9pPr>
          </a:lstStyle>
          <a:p/>
        </p:txBody>
      </p:sp>
      <p:sp>
        <p:nvSpPr>
          <p:cNvPr id="58" name="Google Shape;58;g2c7940b7cf5_0_276"/>
          <p:cNvSpPr txBox="1"/>
          <p:nvPr>
            <p:ph idx="12" type="sldNum"/>
          </p:nvPr>
        </p:nvSpPr>
        <p:spPr>
          <a:xfrm>
            <a:off x="11320333" y="6241346"/>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9" name="Shape 59"/>
        <p:cNvGrpSpPr/>
        <p:nvPr/>
      </p:nvGrpSpPr>
      <p:grpSpPr>
        <a:xfrm>
          <a:off x="0" y="0"/>
          <a:ext cx="0" cy="0"/>
          <a:chOff x="0" y="0"/>
          <a:chExt cx="0" cy="0"/>
        </a:xfrm>
      </p:grpSpPr>
      <p:sp>
        <p:nvSpPr>
          <p:cNvPr id="60" name="Google Shape;60;g2c7940b7cf5_0_280"/>
          <p:cNvSpPr txBox="1"/>
          <p:nvPr>
            <p:ph idx="12" type="sldNum"/>
          </p:nvPr>
        </p:nvSpPr>
        <p:spPr>
          <a:xfrm>
            <a:off x="11320333" y="6241346"/>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g2c7940b7cf5_0_282"/>
          <p:cNvSpPr txBox="1"/>
          <p:nvPr>
            <p:ph type="title"/>
          </p:nvPr>
        </p:nvSpPr>
        <p:spPr>
          <a:xfrm>
            <a:off x="612648" y="548640"/>
            <a:ext cx="10653600" cy="11322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p:txBody>
      </p:sp>
      <p:sp>
        <p:nvSpPr>
          <p:cNvPr id="19" name="Google Shape;19;g2c7940b7cf5_0_282"/>
          <p:cNvSpPr txBox="1"/>
          <p:nvPr>
            <p:ph idx="1" type="body"/>
          </p:nvPr>
        </p:nvSpPr>
        <p:spPr>
          <a:xfrm>
            <a:off x="612647" y="1715532"/>
            <a:ext cx="10653600" cy="4593900"/>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Clr>
                <a:schemeClr val="dk1"/>
              </a:buClr>
              <a:buSzPts val="1800"/>
              <a:buChar char="●"/>
              <a:defRPr/>
            </a:lvl1pPr>
            <a:lvl2pPr indent="-342900" lvl="1" marL="914400" algn="l">
              <a:lnSpc>
                <a:spcPct val="120000"/>
              </a:lnSpc>
              <a:spcBef>
                <a:spcPts val="1600"/>
              </a:spcBef>
              <a:spcAft>
                <a:spcPts val="0"/>
              </a:spcAft>
              <a:buClr>
                <a:schemeClr val="dk1"/>
              </a:buClr>
              <a:buSzPts val="1800"/>
              <a:buChar char="○"/>
              <a:defRPr/>
            </a:lvl2pPr>
            <a:lvl3pPr indent="-342900" lvl="2" marL="1371600" algn="l">
              <a:lnSpc>
                <a:spcPct val="120000"/>
              </a:lnSpc>
              <a:spcBef>
                <a:spcPts val="1600"/>
              </a:spcBef>
              <a:spcAft>
                <a:spcPts val="0"/>
              </a:spcAft>
              <a:buClr>
                <a:schemeClr val="dk1"/>
              </a:buClr>
              <a:buSzPts val="1800"/>
              <a:buChar char="■"/>
              <a:defRPr/>
            </a:lvl3pPr>
            <a:lvl4pPr indent="-342900" lvl="3" marL="1828800" algn="l">
              <a:lnSpc>
                <a:spcPct val="120000"/>
              </a:lnSpc>
              <a:spcBef>
                <a:spcPts val="1600"/>
              </a:spcBef>
              <a:spcAft>
                <a:spcPts val="0"/>
              </a:spcAft>
              <a:buClr>
                <a:schemeClr val="dk1"/>
              </a:buClr>
              <a:buSzPts val="1800"/>
              <a:buChar char="●"/>
              <a:defRPr/>
            </a:lvl4pPr>
            <a:lvl5pPr indent="-342900" lvl="4" marL="2286000" algn="l">
              <a:lnSpc>
                <a:spcPct val="120000"/>
              </a:lnSpc>
              <a:spcBef>
                <a:spcPts val="1600"/>
              </a:spcBef>
              <a:spcAft>
                <a:spcPts val="0"/>
              </a:spcAft>
              <a:buClr>
                <a:schemeClr val="dk1"/>
              </a:buClr>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20" name="Google Shape;20;g2c7940b7cf5_0_282"/>
          <p:cNvSpPr txBox="1"/>
          <p:nvPr>
            <p:ph idx="10" type="dt"/>
          </p:nvPr>
        </p:nvSpPr>
        <p:spPr>
          <a:xfrm>
            <a:off x="137160" y="6453002"/>
            <a:ext cx="34944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1" name="Google Shape;21;g2c7940b7cf5_0_282"/>
          <p:cNvSpPr txBox="1"/>
          <p:nvPr>
            <p:ph idx="11" type="ftr"/>
          </p:nvPr>
        </p:nvSpPr>
        <p:spPr>
          <a:xfrm>
            <a:off x="8876521" y="6453002"/>
            <a:ext cx="2805300" cy="3651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 name="Google Shape;22;g2c7940b7cf5_0_282"/>
          <p:cNvSpPr txBox="1"/>
          <p:nvPr>
            <p:ph idx="12" type="sldNum"/>
          </p:nvPr>
        </p:nvSpPr>
        <p:spPr>
          <a:xfrm>
            <a:off x="11632162" y="6453002"/>
            <a:ext cx="429300" cy="365100"/>
          </a:xfrm>
          <a:prstGeom prst="rect">
            <a:avLst/>
          </a:prstGeom>
          <a:noFill/>
          <a:ln>
            <a:noFill/>
          </a:ln>
        </p:spPr>
        <p:txBody>
          <a:bodyPr anchorCtr="0" anchor="ctr" bIns="45700" lIns="91425" spcFirstLastPara="1" rIns="91425" wrap="square" tIns="457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g2c7940b7cf5_0_244"/>
          <p:cNvSpPr txBox="1"/>
          <p:nvPr>
            <p:ph type="title"/>
          </p:nvPr>
        </p:nvSpPr>
        <p:spPr>
          <a:xfrm>
            <a:off x="895000" y="2855000"/>
            <a:ext cx="10469700" cy="11481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25" name="Google Shape;25;g2c7940b7cf5_0_244"/>
          <p:cNvSpPr txBox="1"/>
          <p:nvPr>
            <p:ph idx="12" type="sldNum"/>
          </p:nvPr>
        </p:nvSpPr>
        <p:spPr>
          <a:xfrm>
            <a:off x="11320333" y="6241346"/>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 name="Shape 26"/>
        <p:cNvGrpSpPr/>
        <p:nvPr/>
      </p:nvGrpSpPr>
      <p:grpSpPr>
        <a:xfrm>
          <a:off x="0" y="0"/>
          <a:ext cx="0" cy="0"/>
          <a:chOff x="0" y="0"/>
          <a:chExt cx="0" cy="0"/>
        </a:xfrm>
      </p:grpSpPr>
      <p:sp>
        <p:nvSpPr>
          <p:cNvPr id="27" name="Google Shape;27;g2c7940b7cf5_0_247"/>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p:txBody>
      </p:sp>
      <p:sp>
        <p:nvSpPr>
          <p:cNvPr id="28" name="Google Shape;28;g2c7940b7cf5_0_247"/>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29" name="Google Shape;29;g2c7940b7cf5_0_247"/>
          <p:cNvSpPr txBox="1"/>
          <p:nvPr>
            <p:ph idx="12" type="sldNum"/>
          </p:nvPr>
        </p:nvSpPr>
        <p:spPr>
          <a:xfrm>
            <a:off x="11320333" y="6241346"/>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g2c7940b7cf5_0_25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p:txBody>
      </p:sp>
      <p:sp>
        <p:nvSpPr>
          <p:cNvPr id="32" name="Google Shape;32;g2c7940b7cf5_0_251"/>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33" name="Google Shape;33;g2c7940b7cf5_0_251"/>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34" name="Google Shape;34;g2c7940b7cf5_0_251"/>
          <p:cNvSpPr txBox="1"/>
          <p:nvPr>
            <p:ph idx="12" type="sldNum"/>
          </p:nvPr>
        </p:nvSpPr>
        <p:spPr>
          <a:xfrm>
            <a:off x="11320333" y="6241346"/>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g2c7940b7cf5_0_256"/>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p:txBody>
      </p:sp>
      <p:sp>
        <p:nvSpPr>
          <p:cNvPr id="37" name="Google Shape;37;g2c7940b7cf5_0_256"/>
          <p:cNvSpPr txBox="1"/>
          <p:nvPr>
            <p:ph idx="12" type="sldNum"/>
          </p:nvPr>
        </p:nvSpPr>
        <p:spPr>
          <a:xfrm>
            <a:off x="11320333" y="6241346"/>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g2c7940b7cf5_0_259"/>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40" name="Google Shape;40;g2c7940b7cf5_0_259"/>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rm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41" name="Google Shape;41;g2c7940b7cf5_0_259"/>
          <p:cNvSpPr txBox="1"/>
          <p:nvPr>
            <p:ph idx="12" type="sldNum"/>
          </p:nvPr>
        </p:nvSpPr>
        <p:spPr>
          <a:xfrm>
            <a:off x="11320333" y="6241346"/>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42" name="Shape 42"/>
        <p:cNvGrpSpPr/>
        <p:nvPr/>
      </p:nvGrpSpPr>
      <p:grpSpPr>
        <a:xfrm>
          <a:off x="0" y="0"/>
          <a:ext cx="0" cy="0"/>
          <a:chOff x="0" y="0"/>
          <a:chExt cx="0" cy="0"/>
        </a:xfrm>
      </p:grpSpPr>
      <p:sp>
        <p:nvSpPr>
          <p:cNvPr id="43" name="Google Shape;43;g2c7940b7cf5_0_263"/>
          <p:cNvSpPr txBox="1"/>
          <p:nvPr>
            <p:ph type="title"/>
          </p:nvPr>
        </p:nvSpPr>
        <p:spPr>
          <a:xfrm>
            <a:off x="653667" y="701800"/>
            <a:ext cx="8302800" cy="54543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Clr>
                <a:schemeClr val="lt1"/>
              </a:buClr>
              <a:buSzPts val="6400"/>
              <a:buNone/>
              <a:defRPr sz="6400">
                <a:solidFill>
                  <a:schemeClr val="lt1"/>
                </a:solidFill>
              </a:defRPr>
            </a:lvl1pPr>
            <a:lvl2pPr lvl="1" algn="l">
              <a:lnSpc>
                <a:spcPct val="100000"/>
              </a:lnSpc>
              <a:spcBef>
                <a:spcPts val="0"/>
              </a:spcBef>
              <a:spcAft>
                <a:spcPts val="0"/>
              </a:spcAft>
              <a:buClr>
                <a:schemeClr val="lt1"/>
              </a:buClr>
              <a:buSzPts val="6400"/>
              <a:buNone/>
              <a:defRPr sz="6400">
                <a:solidFill>
                  <a:schemeClr val="lt1"/>
                </a:solidFill>
              </a:defRPr>
            </a:lvl2pPr>
            <a:lvl3pPr lvl="2" algn="l">
              <a:lnSpc>
                <a:spcPct val="100000"/>
              </a:lnSpc>
              <a:spcBef>
                <a:spcPts val="0"/>
              </a:spcBef>
              <a:spcAft>
                <a:spcPts val="0"/>
              </a:spcAft>
              <a:buClr>
                <a:schemeClr val="lt1"/>
              </a:buClr>
              <a:buSzPts val="6400"/>
              <a:buNone/>
              <a:defRPr sz="6400">
                <a:solidFill>
                  <a:schemeClr val="lt1"/>
                </a:solidFill>
              </a:defRPr>
            </a:lvl3pPr>
            <a:lvl4pPr lvl="3" algn="l">
              <a:lnSpc>
                <a:spcPct val="100000"/>
              </a:lnSpc>
              <a:spcBef>
                <a:spcPts val="0"/>
              </a:spcBef>
              <a:spcAft>
                <a:spcPts val="0"/>
              </a:spcAft>
              <a:buClr>
                <a:schemeClr val="lt1"/>
              </a:buClr>
              <a:buSzPts val="6400"/>
              <a:buNone/>
              <a:defRPr sz="6400">
                <a:solidFill>
                  <a:schemeClr val="lt1"/>
                </a:solidFill>
              </a:defRPr>
            </a:lvl4pPr>
            <a:lvl5pPr lvl="4" algn="l">
              <a:lnSpc>
                <a:spcPct val="100000"/>
              </a:lnSpc>
              <a:spcBef>
                <a:spcPts val="0"/>
              </a:spcBef>
              <a:spcAft>
                <a:spcPts val="0"/>
              </a:spcAft>
              <a:buClr>
                <a:schemeClr val="lt1"/>
              </a:buClr>
              <a:buSzPts val="6400"/>
              <a:buNone/>
              <a:defRPr sz="6400">
                <a:solidFill>
                  <a:schemeClr val="lt1"/>
                </a:solidFill>
              </a:defRPr>
            </a:lvl5pPr>
            <a:lvl6pPr lvl="5" algn="l">
              <a:lnSpc>
                <a:spcPct val="100000"/>
              </a:lnSpc>
              <a:spcBef>
                <a:spcPts val="0"/>
              </a:spcBef>
              <a:spcAft>
                <a:spcPts val="0"/>
              </a:spcAft>
              <a:buClr>
                <a:schemeClr val="lt1"/>
              </a:buClr>
              <a:buSzPts val="6400"/>
              <a:buNone/>
              <a:defRPr sz="6400">
                <a:solidFill>
                  <a:schemeClr val="lt1"/>
                </a:solidFill>
              </a:defRPr>
            </a:lvl6pPr>
            <a:lvl7pPr lvl="6" algn="l">
              <a:lnSpc>
                <a:spcPct val="100000"/>
              </a:lnSpc>
              <a:spcBef>
                <a:spcPts val="0"/>
              </a:spcBef>
              <a:spcAft>
                <a:spcPts val="0"/>
              </a:spcAft>
              <a:buClr>
                <a:schemeClr val="lt1"/>
              </a:buClr>
              <a:buSzPts val="6400"/>
              <a:buNone/>
              <a:defRPr sz="6400">
                <a:solidFill>
                  <a:schemeClr val="lt1"/>
                </a:solidFill>
              </a:defRPr>
            </a:lvl7pPr>
            <a:lvl8pPr lvl="7" algn="l">
              <a:lnSpc>
                <a:spcPct val="100000"/>
              </a:lnSpc>
              <a:spcBef>
                <a:spcPts val="0"/>
              </a:spcBef>
              <a:spcAft>
                <a:spcPts val="0"/>
              </a:spcAft>
              <a:buClr>
                <a:schemeClr val="lt1"/>
              </a:buClr>
              <a:buSzPts val="6400"/>
              <a:buNone/>
              <a:defRPr sz="6400">
                <a:solidFill>
                  <a:schemeClr val="lt1"/>
                </a:solidFill>
              </a:defRPr>
            </a:lvl8pPr>
            <a:lvl9pPr lvl="8" algn="l">
              <a:lnSpc>
                <a:spcPct val="100000"/>
              </a:lnSpc>
              <a:spcBef>
                <a:spcPts val="0"/>
              </a:spcBef>
              <a:spcAft>
                <a:spcPts val="0"/>
              </a:spcAft>
              <a:buClr>
                <a:schemeClr val="lt1"/>
              </a:buClr>
              <a:buSzPts val="6400"/>
              <a:buNone/>
              <a:defRPr sz="6400">
                <a:solidFill>
                  <a:schemeClr val="lt1"/>
                </a:solidFill>
              </a:defRPr>
            </a:lvl9pPr>
          </a:lstStyle>
          <a:p/>
        </p:txBody>
      </p:sp>
      <p:sp>
        <p:nvSpPr>
          <p:cNvPr id="44" name="Google Shape;44;g2c7940b7cf5_0_263"/>
          <p:cNvSpPr txBox="1"/>
          <p:nvPr>
            <p:ph idx="12" type="sldNum"/>
          </p:nvPr>
        </p:nvSpPr>
        <p:spPr>
          <a:xfrm>
            <a:off x="11320333" y="6241346"/>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g2c7940b7cf5_0_266"/>
          <p:cNvSpPr/>
          <p:nvPr/>
        </p:nvSpPr>
        <p:spPr>
          <a:xfrm>
            <a:off x="6096000" y="0"/>
            <a:ext cx="6096000" cy="68580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7" name="Google Shape;47;g2c7940b7cf5_0_266"/>
          <p:cNvCxnSpPr/>
          <p:nvPr/>
        </p:nvCxnSpPr>
        <p:spPr>
          <a:xfrm>
            <a:off x="6706233" y="5994000"/>
            <a:ext cx="624300" cy="0"/>
          </a:xfrm>
          <a:prstGeom prst="straightConnector1">
            <a:avLst/>
          </a:prstGeom>
          <a:noFill/>
          <a:ln cap="flat" cmpd="sng" w="19050">
            <a:solidFill>
              <a:schemeClr val="lt1"/>
            </a:solidFill>
            <a:prstDash val="solid"/>
            <a:round/>
            <a:headEnd len="sm" w="sm" type="none"/>
            <a:tailEnd len="sm" w="sm" type="none"/>
          </a:ln>
        </p:spPr>
      </p:cxnSp>
      <p:sp>
        <p:nvSpPr>
          <p:cNvPr id="48" name="Google Shape;48;g2c7940b7cf5_0_266"/>
          <p:cNvSpPr txBox="1"/>
          <p:nvPr>
            <p:ph type="title"/>
          </p:nvPr>
        </p:nvSpPr>
        <p:spPr>
          <a:xfrm>
            <a:off x="354000" y="1441867"/>
            <a:ext cx="5393700" cy="22803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49" name="Google Shape;49;g2c7940b7cf5_0_266"/>
          <p:cNvSpPr txBox="1"/>
          <p:nvPr>
            <p:ph idx="1" type="subTitle"/>
          </p:nvPr>
        </p:nvSpPr>
        <p:spPr>
          <a:xfrm>
            <a:off x="354000" y="3793601"/>
            <a:ext cx="5393700" cy="17940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Clr>
                <a:schemeClr val="dk1"/>
              </a:buClr>
              <a:buSzPts val="2800"/>
              <a:buNone/>
              <a:defRPr sz="28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
        <p:nvSpPr>
          <p:cNvPr id="50" name="Google Shape;50;g2c7940b7cf5_0_266"/>
          <p:cNvSpPr txBox="1"/>
          <p:nvPr>
            <p:ph idx="2" type="body"/>
          </p:nvPr>
        </p:nvSpPr>
        <p:spPr>
          <a:xfrm>
            <a:off x="6586000" y="965600"/>
            <a:ext cx="5115900" cy="4926900"/>
          </a:xfrm>
          <a:prstGeom prst="rect">
            <a:avLst/>
          </a:prstGeom>
          <a:noFill/>
          <a:ln>
            <a:noFill/>
          </a:ln>
        </p:spPr>
        <p:txBody>
          <a:bodyPr anchorCtr="0" anchor="ctr" bIns="121900" lIns="121900" spcFirstLastPara="1" rIns="121900" wrap="square" tIns="121900">
            <a:normAutofit/>
          </a:bodyPr>
          <a:lstStyle>
            <a:lvl1pPr indent="-381000" lvl="0" marL="457200" algn="l">
              <a:lnSpc>
                <a:spcPct val="115000"/>
              </a:lnSpc>
              <a:spcBef>
                <a:spcPts val="0"/>
              </a:spcBef>
              <a:spcAft>
                <a:spcPts val="0"/>
              </a:spcAft>
              <a:buClr>
                <a:schemeClr val="lt1"/>
              </a:buClr>
              <a:buSzPts val="2400"/>
              <a:buChar char="●"/>
              <a:defRPr>
                <a:solidFill>
                  <a:schemeClr val="lt1"/>
                </a:solidFill>
              </a:defRPr>
            </a:lvl1pPr>
            <a:lvl2pPr indent="-349250" lvl="1" marL="914400" algn="l">
              <a:lnSpc>
                <a:spcPct val="115000"/>
              </a:lnSpc>
              <a:spcBef>
                <a:spcPts val="0"/>
              </a:spcBef>
              <a:spcAft>
                <a:spcPts val="0"/>
              </a:spcAft>
              <a:buClr>
                <a:schemeClr val="lt1"/>
              </a:buClr>
              <a:buSzPts val="1900"/>
              <a:buChar char="○"/>
              <a:defRPr>
                <a:solidFill>
                  <a:schemeClr val="lt1"/>
                </a:solidFill>
              </a:defRPr>
            </a:lvl2pPr>
            <a:lvl3pPr indent="-349250" lvl="2" marL="1371600" algn="l">
              <a:lnSpc>
                <a:spcPct val="115000"/>
              </a:lnSpc>
              <a:spcBef>
                <a:spcPts val="0"/>
              </a:spcBef>
              <a:spcAft>
                <a:spcPts val="0"/>
              </a:spcAft>
              <a:buClr>
                <a:schemeClr val="lt1"/>
              </a:buClr>
              <a:buSzPts val="1900"/>
              <a:buChar char="■"/>
              <a:defRPr>
                <a:solidFill>
                  <a:schemeClr val="lt1"/>
                </a:solidFill>
              </a:defRPr>
            </a:lvl3pPr>
            <a:lvl4pPr indent="-349250" lvl="3" marL="1828800" algn="l">
              <a:lnSpc>
                <a:spcPct val="115000"/>
              </a:lnSpc>
              <a:spcBef>
                <a:spcPts val="0"/>
              </a:spcBef>
              <a:spcAft>
                <a:spcPts val="0"/>
              </a:spcAft>
              <a:buClr>
                <a:schemeClr val="lt1"/>
              </a:buClr>
              <a:buSzPts val="1900"/>
              <a:buChar char="●"/>
              <a:defRPr>
                <a:solidFill>
                  <a:schemeClr val="lt1"/>
                </a:solidFill>
              </a:defRPr>
            </a:lvl4pPr>
            <a:lvl5pPr indent="-349250" lvl="4" marL="2286000" algn="l">
              <a:lnSpc>
                <a:spcPct val="115000"/>
              </a:lnSpc>
              <a:spcBef>
                <a:spcPts val="0"/>
              </a:spcBef>
              <a:spcAft>
                <a:spcPts val="0"/>
              </a:spcAft>
              <a:buClr>
                <a:schemeClr val="lt1"/>
              </a:buClr>
              <a:buSzPts val="1900"/>
              <a:buChar char="○"/>
              <a:defRPr>
                <a:solidFill>
                  <a:schemeClr val="lt1"/>
                </a:solidFill>
              </a:defRPr>
            </a:lvl5pPr>
            <a:lvl6pPr indent="-349250" lvl="5" marL="2743200" algn="l">
              <a:lnSpc>
                <a:spcPct val="115000"/>
              </a:lnSpc>
              <a:spcBef>
                <a:spcPts val="0"/>
              </a:spcBef>
              <a:spcAft>
                <a:spcPts val="0"/>
              </a:spcAft>
              <a:buClr>
                <a:schemeClr val="lt1"/>
              </a:buClr>
              <a:buSzPts val="1900"/>
              <a:buChar char="■"/>
              <a:defRPr>
                <a:solidFill>
                  <a:schemeClr val="lt1"/>
                </a:solidFill>
              </a:defRPr>
            </a:lvl6pPr>
            <a:lvl7pPr indent="-349250" lvl="6" marL="3200400" algn="l">
              <a:lnSpc>
                <a:spcPct val="115000"/>
              </a:lnSpc>
              <a:spcBef>
                <a:spcPts val="0"/>
              </a:spcBef>
              <a:spcAft>
                <a:spcPts val="0"/>
              </a:spcAft>
              <a:buClr>
                <a:schemeClr val="lt1"/>
              </a:buClr>
              <a:buSzPts val="1900"/>
              <a:buChar char="●"/>
              <a:defRPr>
                <a:solidFill>
                  <a:schemeClr val="lt1"/>
                </a:solidFill>
              </a:defRPr>
            </a:lvl7pPr>
            <a:lvl8pPr indent="-349250" lvl="7" marL="3657600" algn="l">
              <a:lnSpc>
                <a:spcPct val="115000"/>
              </a:lnSpc>
              <a:spcBef>
                <a:spcPts val="0"/>
              </a:spcBef>
              <a:spcAft>
                <a:spcPts val="0"/>
              </a:spcAft>
              <a:buClr>
                <a:schemeClr val="lt1"/>
              </a:buClr>
              <a:buSzPts val="1900"/>
              <a:buChar char="○"/>
              <a:defRPr>
                <a:solidFill>
                  <a:schemeClr val="lt1"/>
                </a:solidFill>
              </a:defRPr>
            </a:lvl8pPr>
            <a:lvl9pPr indent="-349250" lvl="8" marL="4114800" algn="l">
              <a:lnSpc>
                <a:spcPct val="115000"/>
              </a:lnSpc>
              <a:spcBef>
                <a:spcPts val="0"/>
              </a:spcBef>
              <a:spcAft>
                <a:spcPts val="0"/>
              </a:spcAft>
              <a:buClr>
                <a:schemeClr val="lt1"/>
              </a:buClr>
              <a:buSzPts val="1900"/>
              <a:buChar char="■"/>
              <a:defRPr>
                <a:solidFill>
                  <a:schemeClr val="lt1"/>
                </a:solidFill>
              </a:defRPr>
            </a:lvl9pPr>
          </a:lstStyle>
          <a:p/>
        </p:txBody>
      </p:sp>
      <p:sp>
        <p:nvSpPr>
          <p:cNvPr id="51" name="Google Shape;51;g2c7940b7cf5_0_266"/>
          <p:cNvSpPr txBox="1"/>
          <p:nvPr>
            <p:ph idx="12" type="sldNum"/>
          </p:nvPr>
        </p:nvSpPr>
        <p:spPr>
          <a:xfrm>
            <a:off x="11320333" y="6241346"/>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g2c7940b7cf5_0_232"/>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1"/>
              </a:buClr>
              <a:buSzPts val="4000"/>
              <a:buFont typeface="Oswald"/>
              <a:buNone/>
              <a:defRPr b="0" i="0" sz="4000" u="none" cap="none" strike="noStrike">
                <a:solidFill>
                  <a:schemeClr val="dk1"/>
                </a:solidFill>
                <a:latin typeface="Oswald"/>
                <a:ea typeface="Oswald"/>
                <a:cs typeface="Oswald"/>
                <a:sym typeface="Oswald"/>
              </a:defRPr>
            </a:lvl1pPr>
            <a:lvl2pPr lvl="1" marR="0" rtl="0" algn="l">
              <a:lnSpc>
                <a:spcPct val="100000"/>
              </a:lnSpc>
              <a:spcBef>
                <a:spcPts val="0"/>
              </a:spcBef>
              <a:spcAft>
                <a:spcPts val="0"/>
              </a:spcAft>
              <a:buClr>
                <a:schemeClr val="dk1"/>
              </a:buClr>
              <a:buSzPts val="4000"/>
              <a:buFont typeface="Oswald"/>
              <a:buNone/>
              <a:defRPr b="0" i="0" sz="4000" u="none" cap="none" strike="noStrike">
                <a:solidFill>
                  <a:schemeClr val="dk1"/>
                </a:solidFill>
                <a:latin typeface="Oswald"/>
                <a:ea typeface="Oswald"/>
                <a:cs typeface="Oswald"/>
                <a:sym typeface="Oswald"/>
              </a:defRPr>
            </a:lvl2pPr>
            <a:lvl3pPr lvl="2" marR="0" rtl="0" algn="l">
              <a:lnSpc>
                <a:spcPct val="100000"/>
              </a:lnSpc>
              <a:spcBef>
                <a:spcPts val="0"/>
              </a:spcBef>
              <a:spcAft>
                <a:spcPts val="0"/>
              </a:spcAft>
              <a:buClr>
                <a:schemeClr val="dk1"/>
              </a:buClr>
              <a:buSzPts val="4000"/>
              <a:buFont typeface="Oswald"/>
              <a:buNone/>
              <a:defRPr b="0" i="0" sz="4000" u="none" cap="none" strike="noStrike">
                <a:solidFill>
                  <a:schemeClr val="dk1"/>
                </a:solidFill>
                <a:latin typeface="Oswald"/>
                <a:ea typeface="Oswald"/>
                <a:cs typeface="Oswald"/>
                <a:sym typeface="Oswald"/>
              </a:defRPr>
            </a:lvl3pPr>
            <a:lvl4pPr lvl="3" marR="0" rtl="0" algn="l">
              <a:lnSpc>
                <a:spcPct val="100000"/>
              </a:lnSpc>
              <a:spcBef>
                <a:spcPts val="0"/>
              </a:spcBef>
              <a:spcAft>
                <a:spcPts val="0"/>
              </a:spcAft>
              <a:buClr>
                <a:schemeClr val="dk1"/>
              </a:buClr>
              <a:buSzPts val="4000"/>
              <a:buFont typeface="Oswald"/>
              <a:buNone/>
              <a:defRPr b="0" i="0" sz="4000" u="none" cap="none" strike="noStrike">
                <a:solidFill>
                  <a:schemeClr val="dk1"/>
                </a:solidFill>
                <a:latin typeface="Oswald"/>
                <a:ea typeface="Oswald"/>
                <a:cs typeface="Oswald"/>
                <a:sym typeface="Oswald"/>
              </a:defRPr>
            </a:lvl4pPr>
            <a:lvl5pPr lvl="4" marR="0" rtl="0" algn="l">
              <a:lnSpc>
                <a:spcPct val="100000"/>
              </a:lnSpc>
              <a:spcBef>
                <a:spcPts val="0"/>
              </a:spcBef>
              <a:spcAft>
                <a:spcPts val="0"/>
              </a:spcAft>
              <a:buClr>
                <a:schemeClr val="dk1"/>
              </a:buClr>
              <a:buSzPts val="4000"/>
              <a:buFont typeface="Oswald"/>
              <a:buNone/>
              <a:defRPr b="0" i="0" sz="4000" u="none" cap="none" strike="noStrike">
                <a:solidFill>
                  <a:schemeClr val="dk1"/>
                </a:solidFill>
                <a:latin typeface="Oswald"/>
                <a:ea typeface="Oswald"/>
                <a:cs typeface="Oswald"/>
                <a:sym typeface="Oswald"/>
              </a:defRPr>
            </a:lvl5pPr>
            <a:lvl6pPr lvl="5" marR="0" rtl="0" algn="l">
              <a:lnSpc>
                <a:spcPct val="100000"/>
              </a:lnSpc>
              <a:spcBef>
                <a:spcPts val="0"/>
              </a:spcBef>
              <a:spcAft>
                <a:spcPts val="0"/>
              </a:spcAft>
              <a:buClr>
                <a:schemeClr val="dk1"/>
              </a:buClr>
              <a:buSzPts val="4000"/>
              <a:buFont typeface="Oswald"/>
              <a:buNone/>
              <a:defRPr b="0" i="0" sz="4000" u="none" cap="none" strike="noStrike">
                <a:solidFill>
                  <a:schemeClr val="dk1"/>
                </a:solidFill>
                <a:latin typeface="Oswald"/>
                <a:ea typeface="Oswald"/>
                <a:cs typeface="Oswald"/>
                <a:sym typeface="Oswald"/>
              </a:defRPr>
            </a:lvl6pPr>
            <a:lvl7pPr lvl="6" marR="0" rtl="0" algn="l">
              <a:lnSpc>
                <a:spcPct val="100000"/>
              </a:lnSpc>
              <a:spcBef>
                <a:spcPts val="0"/>
              </a:spcBef>
              <a:spcAft>
                <a:spcPts val="0"/>
              </a:spcAft>
              <a:buClr>
                <a:schemeClr val="dk1"/>
              </a:buClr>
              <a:buSzPts val="4000"/>
              <a:buFont typeface="Oswald"/>
              <a:buNone/>
              <a:defRPr b="0" i="0" sz="4000" u="none" cap="none" strike="noStrike">
                <a:solidFill>
                  <a:schemeClr val="dk1"/>
                </a:solidFill>
                <a:latin typeface="Oswald"/>
                <a:ea typeface="Oswald"/>
                <a:cs typeface="Oswald"/>
                <a:sym typeface="Oswald"/>
              </a:defRPr>
            </a:lvl7pPr>
            <a:lvl8pPr lvl="7" marR="0" rtl="0" algn="l">
              <a:lnSpc>
                <a:spcPct val="100000"/>
              </a:lnSpc>
              <a:spcBef>
                <a:spcPts val="0"/>
              </a:spcBef>
              <a:spcAft>
                <a:spcPts val="0"/>
              </a:spcAft>
              <a:buClr>
                <a:schemeClr val="dk1"/>
              </a:buClr>
              <a:buSzPts val="4000"/>
              <a:buFont typeface="Oswald"/>
              <a:buNone/>
              <a:defRPr b="0" i="0" sz="4000" u="none" cap="none" strike="noStrike">
                <a:solidFill>
                  <a:schemeClr val="dk1"/>
                </a:solidFill>
                <a:latin typeface="Oswald"/>
                <a:ea typeface="Oswald"/>
                <a:cs typeface="Oswald"/>
                <a:sym typeface="Oswald"/>
              </a:defRPr>
            </a:lvl8pPr>
            <a:lvl9pPr lvl="8" marR="0" rtl="0" algn="l">
              <a:lnSpc>
                <a:spcPct val="100000"/>
              </a:lnSpc>
              <a:spcBef>
                <a:spcPts val="0"/>
              </a:spcBef>
              <a:spcAft>
                <a:spcPts val="0"/>
              </a:spcAft>
              <a:buClr>
                <a:schemeClr val="dk1"/>
              </a:buClr>
              <a:buSzPts val="4000"/>
              <a:buFont typeface="Oswald"/>
              <a:buNone/>
              <a:defRPr b="0" i="0" sz="4000" u="none" cap="none" strike="noStrike">
                <a:solidFill>
                  <a:schemeClr val="dk1"/>
                </a:solidFill>
                <a:latin typeface="Oswald"/>
                <a:ea typeface="Oswald"/>
                <a:cs typeface="Oswald"/>
                <a:sym typeface="Oswald"/>
              </a:defRPr>
            </a:lvl9pPr>
          </a:lstStyle>
          <a:p/>
        </p:txBody>
      </p:sp>
      <p:sp>
        <p:nvSpPr>
          <p:cNvPr id="7" name="Google Shape;7;g2c7940b7cf5_0_232"/>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accent3"/>
              </a:buClr>
              <a:buSzPts val="2400"/>
              <a:buFont typeface="Average"/>
              <a:buChar char="●"/>
              <a:defRPr b="0" i="0" sz="2400" u="none" cap="none" strike="noStrike">
                <a:solidFill>
                  <a:schemeClr val="accent3"/>
                </a:solidFill>
                <a:latin typeface="Average"/>
                <a:ea typeface="Average"/>
                <a:cs typeface="Average"/>
                <a:sym typeface="Average"/>
              </a:defRPr>
            </a:lvl1pPr>
            <a:lvl2pPr indent="-349250" lvl="1" marL="914400" marR="0" rtl="0" algn="l">
              <a:lnSpc>
                <a:spcPct val="115000"/>
              </a:lnSpc>
              <a:spcBef>
                <a:spcPts val="0"/>
              </a:spcBef>
              <a:spcAft>
                <a:spcPts val="0"/>
              </a:spcAft>
              <a:buClr>
                <a:schemeClr val="accent3"/>
              </a:buClr>
              <a:buSzPts val="1900"/>
              <a:buFont typeface="Average"/>
              <a:buChar char="○"/>
              <a:defRPr b="0" i="0" sz="1900" u="none" cap="none" strike="noStrike">
                <a:solidFill>
                  <a:schemeClr val="accent3"/>
                </a:solidFill>
                <a:latin typeface="Average"/>
                <a:ea typeface="Average"/>
                <a:cs typeface="Average"/>
                <a:sym typeface="Average"/>
              </a:defRPr>
            </a:lvl2pPr>
            <a:lvl3pPr indent="-349250" lvl="2" marL="1371600" marR="0" rtl="0" algn="l">
              <a:lnSpc>
                <a:spcPct val="115000"/>
              </a:lnSpc>
              <a:spcBef>
                <a:spcPts val="0"/>
              </a:spcBef>
              <a:spcAft>
                <a:spcPts val="0"/>
              </a:spcAft>
              <a:buClr>
                <a:schemeClr val="accent3"/>
              </a:buClr>
              <a:buSzPts val="1900"/>
              <a:buFont typeface="Average"/>
              <a:buChar char="■"/>
              <a:defRPr b="0" i="0" sz="1900" u="none" cap="none" strike="noStrike">
                <a:solidFill>
                  <a:schemeClr val="accent3"/>
                </a:solidFill>
                <a:latin typeface="Average"/>
                <a:ea typeface="Average"/>
                <a:cs typeface="Average"/>
                <a:sym typeface="Average"/>
              </a:defRPr>
            </a:lvl3pPr>
            <a:lvl4pPr indent="-349250" lvl="3" marL="1828800" marR="0" rtl="0" algn="l">
              <a:lnSpc>
                <a:spcPct val="115000"/>
              </a:lnSpc>
              <a:spcBef>
                <a:spcPts val="0"/>
              </a:spcBef>
              <a:spcAft>
                <a:spcPts val="0"/>
              </a:spcAft>
              <a:buClr>
                <a:schemeClr val="accent3"/>
              </a:buClr>
              <a:buSzPts val="1900"/>
              <a:buFont typeface="Average"/>
              <a:buChar char="●"/>
              <a:defRPr b="0" i="0" sz="1900" u="none" cap="none" strike="noStrike">
                <a:solidFill>
                  <a:schemeClr val="accent3"/>
                </a:solidFill>
                <a:latin typeface="Average"/>
                <a:ea typeface="Average"/>
                <a:cs typeface="Average"/>
                <a:sym typeface="Average"/>
              </a:defRPr>
            </a:lvl4pPr>
            <a:lvl5pPr indent="-349250" lvl="4" marL="2286000" marR="0" rtl="0" algn="l">
              <a:lnSpc>
                <a:spcPct val="115000"/>
              </a:lnSpc>
              <a:spcBef>
                <a:spcPts val="0"/>
              </a:spcBef>
              <a:spcAft>
                <a:spcPts val="0"/>
              </a:spcAft>
              <a:buClr>
                <a:schemeClr val="accent3"/>
              </a:buClr>
              <a:buSzPts val="1900"/>
              <a:buFont typeface="Average"/>
              <a:buChar char="○"/>
              <a:defRPr b="0" i="0" sz="1900" u="none" cap="none" strike="noStrike">
                <a:solidFill>
                  <a:schemeClr val="accent3"/>
                </a:solidFill>
                <a:latin typeface="Average"/>
                <a:ea typeface="Average"/>
                <a:cs typeface="Average"/>
                <a:sym typeface="Average"/>
              </a:defRPr>
            </a:lvl5pPr>
            <a:lvl6pPr indent="-349250" lvl="5" marL="2743200" marR="0" rtl="0" algn="l">
              <a:lnSpc>
                <a:spcPct val="115000"/>
              </a:lnSpc>
              <a:spcBef>
                <a:spcPts val="0"/>
              </a:spcBef>
              <a:spcAft>
                <a:spcPts val="0"/>
              </a:spcAft>
              <a:buClr>
                <a:schemeClr val="accent3"/>
              </a:buClr>
              <a:buSzPts val="1900"/>
              <a:buFont typeface="Average"/>
              <a:buChar char="■"/>
              <a:defRPr b="0" i="0" sz="1900" u="none" cap="none" strike="noStrike">
                <a:solidFill>
                  <a:schemeClr val="accent3"/>
                </a:solidFill>
                <a:latin typeface="Average"/>
                <a:ea typeface="Average"/>
                <a:cs typeface="Average"/>
                <a:sym typeface="Average"/>
              </a:defRPr>
            </a:lvl6pPr>
            <a:lvl7pPr indent="-349250" lvl="6" marL="3200400" marR="0" rtl="0" algn="l">
              <a:lnSpc>
                <a:spcPct val="115000"/>
              </a:lnSpc>
              <a:spcBef>
                <a:spcPts val="0"/>
              </a:spcBef>
              <a:spcAft>
                <a:spcPts val="0"/>
              </a:spcAft>
              <a:buClr>
                <a:schemeClr val="accent3"/>
              </a:buClr>
              <a:buSzPts val="1900"/>
              <a:buFont typeface="Average"/>
              <a:buChar char="●"/>
              <a:defRPr b="0" i="0" sz="1900" u="none" cap="none" strike="noStrike">
                <a:solidFill>
                  <a:schemeClr val="accent3"/>
                </a:solidFill>
                <a:latin typeface="Average"/>
                <a:ea typeface="Average"/>
                <a:cs typeface="Average"/>
                <a:sym typeface="Average"/>
              </a:defRPr>
            </a:lvl7pPr>
            <a:lvl8pPr indent="-349250" lvl="7" marL="3657600" marR="0" rtl="0" algn="l">
              <a:lnSpc>
                <a:spcPct val="115000"/>
              </a:lnSpc>
              <a:spcBef>
                <a:spcPts val="0"/>
              </a:spcBef>
              <a:spcAft>
                <a:spcPts val="0"/>
              </a:spcAft>
              <a:buClr>
                <a:schemeClr val="accent3"/>
              </a:buClr>
              <a:buSzPts val="1900"/>
              <a:buFont typeface="Average"/>
              <a:buChar char="○"/>
              <a:defRPr b="0" i="0" sz="1900" u="none" cap="none" strike="noStrike">
                <a:solidFill>
                  <a:schemeClr val="accent3"/>
                </a:solidFill>
                <a:latin typeface="Average"/>
                <a:ea typeface="Average"/>
                <a:cs typeface="Average"/>
                <a:sym typeface="Average"/>
              </a:defRPr>
            </a:lvl8pPr>
            <a:lvl9pPr indent="-349250" lvl="8" marL="4114800" marR="0" rtl="0" algn="l">
              <a:lnSpc>
                <a:spcPct val="115000"/>
              </a:lnSpc>
              <a:spcBef>
                <a:spcPts val="0"/>
              </a:spcBef>
              <a:spcAft>
                <a:spcPts val="0"/>
              </a:spcAft>
              <a:buClr>
                <a:schemeClr val="accent3"/>
              </a:buClr>
              <a:buSzPts val="1900"/>
              <a:buFont typeface="Average"/>
              <a:buChar char="■"/>
              <a:defRPr b="0" i="0" sz="1900" u="none" cap="none" strike="noStrike">
                <a:solidFill>
                  <a:schemeClr val="accent3"/>
                </a:solidFill>
                <a:latin typeface="Average"/>
                <a:ea typeface="Average"/>
                <a:cs typeface="Average"/>
                <a:sym typeface="Average"/>
              </a:defRPr>
            </a:lvl9pPr>
          </a:lstStyle>
          <a:p/>
        </p:txBody>
      </p:sp>
      <p:sp>
        <p:nvSpPr>
          <p:cNvPr id="8" name="Google Shape;8;g2c7940b7cf5_0_232"/>
          <p:cNvSpPr txBox="1"/>
          <p:nvPr>
            <p:ph idx="12" type="sldNum"/>
          </p:nvPr>
        </p:nvSpPr>
        <p:spPr>
          <a:xfrm>
            <a:off x="11320333" y="6241346"/>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hyperlink" Target="https://vimeo.com/manage/videos/681004033" TargetMode="External"/><Relationship Id="rId5" Type="http://schemas.openxmlformats.org/officeDocument/2006/relationships/hyperlink" Target="https://vimeo.com/707795054"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hyperlink" Target="https://vimeo.com/user164231503"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 name="Shape 64"/>
        <p:cNvGrpSpPr/>
        <p:nvPr/>
      </p:nvGrpSpPr>
      <p:grpSpPr>
        <a:xfrm>
          <a:off x="0" y="0"/>
          <a:ext cx="0" cy="0"/>
          <a:chOff x="0" y="0"/>
          <a:chExt cx="0" cy="0"/>
        </a:xfrm>
      </p:grpSpPr>
      <p:pic>
        <p:nvPicPr>
          <p:cNvPr descr="Une image contenant Caractère coloré, rouge&#10;&#10;Description générée automatiquement" id="65" name="Google Shape;65;p1"/>
          <p:cNvPicPr preferRelativeResize="0"/>
          <p:nvPr/>
        </p:nvPicPr>
        <p:blipFill rotWithShape="1">
          <a:blip r:embed="rId3">
            <a:alphaModFix/>
          </a:blip>
          <a:srcRect b="1" l="9268" r="5398" t="0"/>
          <a:stretch/>
        </p:blipFill>
        <p:spPr>
          <a:xfrm>
            <a:off x="20" y="-1"/>
            <a:ext cx="12191980" cy="6858001"/>
          </a:xfrm>
          <a:prstGeom prst="rect">
            <a:avLst/>
          </a:prstGeom>
          <a:noFill/>
          <a:ln>
            <a:noFill/>
          </a:ln>
        </p:spPr>
      </p:pic>
      <p:sp>
        <p:nvSpPr>
          <p:cNvPr id="66" name="Google Shape;66;p1"/>
          <p:cNvSpPr/>
          <p:nvPr/>
        </p:nvSpPr>
        <p:spPr>
          <a:xfrm>
            <a:off x="0" y="2332383"/>
            <a:ext cx="12192000" cy="4525617"/>
          </a:xfrm>
          <a:prstGeom prst="rect">
            <a:avLst/>
          </a:prstGeom>
          <a:gradFill>
            <a:gsLst>
              <a:gs pos="0">
                <a:srgbClr val="000000">
                  <a:alpha val="0"/>
                </a:srgbClr>
              </a:gs>
              <a:gs pos="55000">
                <a:srgbClr val="000000">
                  <a:alpha val="49411"/>
                </a:srgbClr>
              </a:gs>
              <a:gs pos="100000">
                <a:srgbClr val="000000">
                  <a:alpha val="60000"/>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7" name="Google Shape;67;p1"/>
          <p:cNvSpPr txBox="1"/>
          <p:nvPr>
            <p:ph type="ctrTitle"/>
          </p:nvPr>
        </p:nvSpPr>
        <p:spPr>
          <a:xfrm>
            <a:off x="702175" y="1000975"/>
            <a:ext cx="10258500" cy="13314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FFFFFF"/>
              </a:buClr>
              <a:buSzPct val="62500"/>
              <a:buFont typeface="Arial"/>
              <a:buNone/>
            </a:pPr>
            <a:r>
              <a:rPr lang="en-US">
                <a:solidFill>
                  <a:srgbClr val="FFFFFF"/>
                </a:solidFill>
              </a:rPr>
              <a:t>MAILLAGES</a:t>
            </a:r>
            <a:r>
              <a:rPr lang="en-US">
                <a:solidFill>
                  <a:srgbClr val="FFFFFF"/>
                </a:solidFill>
              </a:rPr>
              <a:t> ARTS-SCIENCES</a:t>
            </a:r>
            <a:endParaRPr>
              <a:solidFill>
                <a:srgbClr val="FFFFFF"/>
              </a:solidFill>
            </a:endParaRPr>
          </a:p>
          <a:p>
            <a:pPr indent="0" lvl="0" marL="0" rtl="0" algn="l">
              <a:lnSpc>
                <a:spcPct val="90000"/>
              </a:lnSpc>
              <a:spcBef>
                <a:spcPts val="0"/>
              </a:spcBef>
              <a:spcAft>
                <a:spcPts val="0"/>
              </a:spcAft>
              <a:buClr>
                <a:srgbClr val="FFFFFF"/>
              </a:buClr>
              <a:buSzPct val="133333"/>
              <a:buFont typeface="Arial"/>
              <a:buNone/>
            </a:pPr>
            <a:r>
              <a:rPr lang="en-US" sz="3000">
                <a:solidFill>
                  <a:srgbClr val="FFFFFF"/>
                </a:solidFill>
              </a:rPr>
              <a:t>Une pratique émergente à l’Institut des sciences de la mer de Rimouski (UQAR)</a:t>
            </a:r>
            <a:endParaRPr sz="3000">
              <a:solidFill>
                <a:srgbClr val="FFFFFF"/>
              </a:solidFill>
            </a:endParaRPr>
          </a:p>
          <a:p>
            <a:pPr indent="0" lvl="0" marL="0" rtl="0" algn="l">
              <a:lnSpc>
                <a:spcPct val="90000"/>
              </a:lnSpc>
              <a:spcBef>
                <a:spcPts val="0"/>
              </a:spcBef>
              <a:spcAft>
                <a:spcPts val="0"/>
              </a:spcAft>
              <a:buClr>
                <a:srgbClr val="FFFFFF"/>
              </a:buClr>
              <a:buSzPct val="133333"/>
              <a:buFont typeface="Arial"/>
              <a:buNone/>
            </a:pPr>
            <a:r>
              <a:rPr lang="en-US" sz="3000">
                <a:solidFill>
                  <a:srgbClr val="FFFFFF"/>
                </a:solidFill>
              </a:rPr>
              <a:t>Dans le cadre du programme </a:t>
            </a:r>
            <a:r>
              <a:rPr i="1" lang="en-US" sz="3000">
                <a:solidFill>
                  <a:srgbClr val="FFFFFF"/>
                </a:solidFill>
              </a:rPr>
              <a:t>Transformer l’action pour le climat</a:t>
            </a:r>
            <a:endParaRPr i="1" sz="3000">
              <a:solidFill>
                <a:srgbClr val="FFFFFF"/>
              </a:solidFill>
            </a:endParaRPr>
          </a:p>
        </p:txBody>
      </p:sp>
      <p:sp>
        <p:nvSpPr>
          <p:cNvPr id="68" name="Google Shape;68;p1"/>
          <p:cNvSpPr txBox="1"/>
          <p:nvPr>
            <p:ph idx="1" type="subTitle"/>
          </p:nvPr>
        </p:nvSpPr>
        <p:spPr>
          <a:xfrm>
            <a:off x="702181" y="5533273"/>
            <a:ext cx="8837400" cy="770100"/>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120000"/>
              </a:lnSpc>
              <a:spcBef>
                <a:spcPts val="0"/>
              </a:spcBef>
              <a:spcAft>
                <a:spcPts val="0"/>
              </a:spcAft>
              <a:buClr>
                <a:srgbClr val="FFFFFF"/>
              </a:buClr>
              <a:buSzPct val="64285"/>
              <a:buNone/>
            </a:pPr>
            <a:r>
              <a:rPr lang="en-US">
                <a:solidFill>
                  <a:srgbClr val="FFFFFF"/>
                </a:solidFill>
              </a:rPr>
              <a:t>Présentation pour Les Arts et la ville </a:t>
            </a:r>
            <a:endParaRPr>
              <a:solidFill>
                <a:srgbClr val="FFFFFF"/>
              </a:solidFill>
            </a:endParaRPr>
          </a:p>
          <a:p>
            <a:pPr indent="0" lvl="0" marL="0" rtl="0" algn="l">
              <a:lnSpc>
                <a:spcPct val="120000"/>
              </a:lnSpc>
              <a:spcBef>
                <a:spcPts val="0"/>
              </a:spcBef>
              <a:spcAft>
                <a:spcPts val="0"/>
              </a:spcAft>
              <a:buClr>
                <a:srgbClr val="FFFFFF"/>
              </a:buClr>
              <a:buSzPct val="64285"/>
              <a:buNone/>
            </a:pPr>
            <a:r>
              <a:rPr lang="en-US">
                <a:solidFill>
                  <a:srgbClr val="FFFFFF"/>
                </a:solidFill>
              </a:rPr>
              <a:t>Baptiste Grison, juin 2024.</a:t>
            </a:r>
            <a:endParaRPr>
              <a:solidFill>
                <a:srgbClr val="FFFF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67"/>
                                        </p:tgtEl>
                                        <p:attrNameLst>
                                          <p:attrName>style.visibility</p:attrName>
                                        </p:attrNameLst>
                                      </p:cBhvr>
                                      <p:to>
                                        <p:strVal val="visible"/>
                                      </p:to>
                                    </p:set>
                                    <p:animEffect filter="fade" transition="in">
                                      <p:cBhvr>
                                        <p:cTn dur="700"/>
                                        <p:tgtEl>
                                          <p:spTgt spid="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g2e0bf40ce17_0_83"/>
          <p:cNvSpPr txBox="1"/>
          <p:nvPr>
            <p:ph type="title"/>
          </p:nvPr>
        </p:nvSpPr>
        <p:spPr>
          <a:xfrm>
            <a:off x="1094623" y="1416215"/>
            <a:ext cx="10653600" cy="1132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 et des outils pour les scientifiques</a:t>
            </a:r>
            <a:endParaRPr/>
          </a:p>
        </p:txBody>
      </p:sp>
      <p:sp>
        <p:nvSpPr>
          <p:cNvPr id="121" name="Google Shape;121;g2e0bf40ce17_0_83"/>
          <p:cNvSpPr txBox="1"/>
          <p:nvPr>
            <p:ph idx="1" type="body"/>
          </p:nvPr>
        </p:nvSpPr>
        <p:spPr>
          <a:xfrm>
            <a:off x="874297" y="2831007"/>
            <a:ext cx="10653600" cy="45939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Char char="●"/>
            </a:pPr>
            <a:r>
              <a:rPr lang="en-US"/>
              <a:t>fourni une expertise qui faisait défaut jusqu’ici</a:t>
            </a:r>
            <a:endParaRPr/>
          </a:p>
          <a:p>
            <a:pPr indent="-342900" lvl="0" marL="457200" rtl="0" algn="l">
              <a:spcBef>
                <a:spcPts val="0"/>
              </a:spcBef>
              <a:spcAft>
                <a:spcPts val="0"/>
              </a:spcAft>
              <a:buSzPts val="1800"/>
              <a:buChar char="●"/>
            </a:pPr>
            <a:r>
              <a:rPr lang="en-US"/>
              <a:t>sensibilisation sur les réalités du milieu de la création</a:t>
            </a:r>
            <a:endParaRPr/>
          </a:p>
          <a:p>
            <a:pPr indent="-342900" lvl="0" marL="457200" rtl="0" algn="l">
              <a:spcBef>
                <a:spcPts val="0"/>
              </a:spcBef>
              <a:spcAft>
                <a:spcPts val="0"/>
              </a:spcAft>
              <a:buSzPts val="1800"/>
              <a:buChar char="●"/>
            </a:pPr>
            <a:r>
              <a:rPr lang="en-US"/>
              <a:t>accompagnement dans les maillages avec les artistes</a:t>
            </a:r>
            <a:endParaRPr/>
          </a:p>
          <a:p>
            <a:pPr indent="-342900" lvl="0" marL="457200" rtl="0" algn="l">
              <a:spcBef>
                <a:spcPts val="0"/>
              </a:spcBef>
              <a:spcAft>
                <a:spcPts val="0"/>
              </a:spcAft>
              <a:buSzPts val="1800"/>
              <a:buChar char="●"/>
            </a:pPr>
            <a:r>
              <a:rPr lang="en-US"/>
              <a:t>identification et exploitation des données de recherche à potentiel artistique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g2e0bf40ce17_0_88"/>
          <p:cNvPicPr preferRelativeResize="0"/>
          <p:nvPr/>
        </p:nvPicPr>
        <p:blipFill>
          <a:blip r:embed="rId3">
            <a:alphaModFix/>
          </a:blip>
          <a:stretch>
            <a:fillRect/>
          </a:stretch>
        </p:blipFill>
        <p:spPr>
          <a:xfrm>
            <a:off x="0" y="-426925"/>
            <a:ext cx="12378949" cy="8235099"/>
          </a:xfrm>
          <a:prstGeom prst="rect">
            <a:avLst/>
          </a:prstGeom>
          <a:noFill/>
          <a:ln>
            <a:noFill/>
          </a:ln>
        </p:spPr>
      </p:pic>
      <p:sp>
        <p:nvSpPr>
          <p:cNvPr id="127" name="Google Shape;127;g2e0bf40ce17_0_88"/>
          <p:cNvSpPr txBox="1"/>
          <p:nvPr/>
        </p:nvSpPr>
        <p:spPr>
          <a:xfrm>
            <a:off x="702300" y="0"/>
            <a:ext cx="7932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lt1"/>
                </a:solidFill>
                <a:latin typeface="Average"/>
                <a:ea typeface="Average"/>
                <a:cs typeface="Average"/>
                <a:sym typeface="Average"/>
              </a:rPr>
              <a:t>Hyperlapse, Jérôme Lemelin, 2023.</a:t>
            </a:r>
            <a:endParaRPr sz="1800">
              <a:solidFill>
                <a:schemeClr val="lt1"/>
              </a:solidFill>
              <a:latin typeface="Average"/>
              <a:ea typeface="Average"/>
              <a:cs typeface="Average"/>
              <a:sym typeface="Averag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g2e0bf40ce17_0_95"/>
          <p:cNvPicPr preferRelativeResize="0"/>
          <p:nvPr/>
        </p:nvPicPr>
        <p:blipFill>
          <a:blip r:embed="rId3">
            <a:alphaModFix/>
          </a:blip>
          <a:stretch>
            <a:fillRect/>
          </a:stretch>
        </p:blipFill>
        <p:spPr>
          <a:xfrm>
            <a:off x="-615125" y="1"/>
            <a:ext cx="13622922" cy="6858001"/>
          </a:xfrm>
          <a:prstGeom prst="rect">
            <a:avLst/>
          </a:prstGeom>
          <a:noFill/>
          <a:ln>
            <a:noFill/>
          </a:ln>
        </p:spPr>
      </p:pic>
      <p:sp>
        <p:nvSpPr>
          <p:cNvPr id="133" name="Google Shape;133;g2e0bf40ce17_0_95"/>
          <p:cNvSpPr txBox="1"/>
          <p:nvPr/>
        </p:nvSpPr>
        <p:spPr>
          <a:xfrm>
            <a:off x="6800325" y="6118575"/>
            <a:ext cx="7973400" cy="144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accent3"/>
                </a:solidFill>
                <a:latin typeface="Average"/>
                <a:ea typeface="Average"/>
                <a:cs typeface="Average"/>
                <a:sym typeface="Average"/>
              </a:rPr>
              <a:t>Pierre Cauchy, Spectrogramme, projet MARS, 2023.</a:t>
            </a:r>
            <a:endParaRPr sz="1800">
              <a:solidFill>
                <a:schemeClr val="accent3"/>
              </a:solidFill>
              <a:latin typeface="Average"/>
              <a:ea typeface="Average"/>
              <a:cs typeface="Average"/>
              <a:sym typeface="Averag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4"/>
          <p:cNvSpPr txBox="1"/>
          <p:nvPr>
            <p:ph type="title"/>
          </p:nvPr>
        </p:nvSpPr>
        <p:spPr>
          <a:xfrm>
            <a:off x="1350763" y="939002"/>
            <a:ext cx="10653600" cy="10824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90000"/>
              <a:buFont typeface="Arial"/>
              <a:buNone/>
            </a:pPr>
            <a:r>
              <a:rPr lang="en-US"/>
              <a:t>Arts, sciences: entre les deux méthodologies,</a:t>
            </a:r>
            <a:endParaRPr/>
          </a:p>
          <a:p>
            <a:pPr indent="0" lvl="0" marL="0" rtl="0" algn="l">
              <a:lnSpc>
                <a:spcPct val="90000"/>
              </a:lnSpc>
              <a:spcBef>
                <a:spcPts val="0"/>
              </a:spcBef>
              <a:spcAft>
                <a:spcPts val="0"/>
              </a:spcAft>
              <a:buClr>
                <a:schemeClr val="dk1"/>
              </a:buClr>
              <a:buSzPct val="90000"/>
              <a:buFont typeface="Arial"/>
              <a:buNone/>
            </a:pPr>
            <a:r>
              <a:rPr lang="en-US"/>
              <a:t>des points communs…</a:t>
            </a:r>
            <a:endParaRPr/>
          </a:p>
        </p:txBody>
      </p:sp>
      <p:sp>
        <p:nvSpPr>
          <p:cNvPr id="139" name="Google Shape;139;p4"/>
          <p:cNvSpPr txBox="1"/>
          <p:nvPr>
            <p:ph idx="1" type="body"/>
          </p:nvPr>
        </p:nvSpPr>
        <p:spPr>
          <a:xfrm>
            <a:off x="1538397" y="2804382"/>
            <a:ext cx="10653600" cy="4365300"/>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0"/>
              </a:spcBef>
              <a:spcAft>
                <a:spcPts val="0"/>
              </a:spcAft>
              <a:buClr>
                <a:schemeClr val="dk1"/>
              </a:buClr>
              <a:buSzPts val="2000"/>
              <a:buChar char="●"/>
            </a:pPr>
            <a:r>
              <a:rPr lang="en-US"/>
              <a:t>La curiosité et l'ouverture sont des pré-requis</a:t>
            </a:r>
            <a:endParaRPr/>
          </a:p>
          <a:p>
            <a:pPr indent="-228600" lvl="0" marL="228600" rtl="0" algn="l">
              <a:lnSpc>
                <a:spcPct val="120000"/>
              </a:lnSpc>
              <a:spcBef>
                <a:spcPts val="1000"/>
              </a:spcBef>
              <a:spcAft>
                <a:spcPts val="0"/>
              </a:spcAft>
              <a:buClr>
                <a:schemeClr val="dk1"/>
              </a:buClr>
              <a:buSzPts val="2000"/>
              <a:buChar char="●"/>
            </a:pPr>
            <a:r>
              <a:rPr lang="en-US"/>
              <a:t>L'expérimentation est le moyen d'atteindre ses objectifs</a:t>
            </a:r>
            <a:endParaRPr/>
          </a:p>
          <a:p>
            <a:pPr indent="-228600" lvl="0" marL="228600" rtl="0" algn="l">
              <a:lnSpc>
                <a:spcPct val="120000"/>
              </a:lnSpc>
              <a:spcBef>
                <a:spcPts val="1000"/>
              </a:spcBef>
              <a:spcAft>
                <a:spcPts val="0"/>
              </a:spcAft>
              <a:buClr>
                <a:schemeClr val="dk1"/>
              </a:buClr>
              <a:buSzPts val="2000"/>
              <a:buChar char="●"/>
            </a:pPr>
            <a:r>
              <a:rPr lang="en-US"/>
              <a:t>La créativité augmente le champs des possibles</a:t>
            </a:r>
            <a:endParaRPr/>
          </a:p>
          <a:p>
            <a:pPr indent="-228600" lvl="0" marL="228600" rtl="0" algn="l">
              <a:lnSpc>
                <a:spcPct val="120000"/>
              </a:lnSpc>
              <a:spcBef>
                <a:spcPts val="1000"/>
              </a:spcBef>
              <a:spcAft>
                <a:spcPts val="1600"/>
              </a:spcAft>
              <a:buClr>
                <a:schemeClr val="dk1"/>
              </a:buClr>
              <a:buSzPts val="2000"/>
              <a:buChar char="●"/>
            </a:pPr>
            <a:r>
              <a:rPr lang="en-US"/>
              <a:t>On recherche ce qui n'a pas encore été trouvé (innovation)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5"/>
          <p:cNvSpPr txBox="1"/>
          <p:nvPr>
            <p:ph type="title"/>
          </p:nvPr>
        </p:nvSpPr>
        <p:spPr>
          <a:xfrm>
            <a:off x="612648" y="548640"/>
            <a:ext cx="10653578" cy="113225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Arial"/>
              <a:buNone/>
            </a:pPr>
            <a:r>
              <a:rPr lang="en-US"/>
              <a:t>… mais aussi des différences</a:t>
            </a:r>
            <a:endParaRPr/>
          </a:p>
        </p:txBody>
      </p:sp>
      <p:sp>
        <p:nvSpPr>
          <p:cNvPr id="145" name="Google Shape;145;p5"/>
          <p:cNvSpPr txBox="1"/>
          <p:nvPr>
            <p:ph idx="1" type="body"/>
          </p:nvPr>
        </p:nvSpPr>
        <p:spPr>
          <a:xfrm>
            <a:off x="671222" y="1680897"/>
            <a:ext cx="10653600" cy="4593900"/>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0"/>
              </a:spcBef>
              <a:spcAft>
                <a:spcPts val="0"/>
              </a:spcAft>
              <a:buClr>
                <a:schemeClr val="dk1"/>
              </a:buClr>
              <a:buSzPts val="2000"/>
              <a:buChar char="●"/>
            </a:pPr>
            <a:r>
              <a:rPr lang="en-US"/>
              <a:t>L'expérience du scientifique doit être reproductible. Pas celle de l'artiste.</a:t>
            </a:r>
            <a:endParaRPr/>
          </a:p>
          <a:p>
            <a:pPr indent="-228600" lvl="0" marL="228600" rtl="0" algn="l">
              <a:lnSpc>
                <a:spcPct val="120000"/>
              </a:lnSpc>
              <a:spcBef>
                <a:spcPts val="1000"/>
              </a:spcBef>
              <a:spcAft>
                <a:spcPts val="0"/>
              </a:spcAft>
              <a:buClr>
                <a:schemeClr val="dk1"/>
              </a:buClr>
              <a:buSzPts val="2000"/>
              <a:buChar char="●"/>
            </a:pPr>
            <a:r>
              <a:rPr lang="en-US"/>
              <a:t>L'art s'accommode parfaitement d'une part de mystère, tandis que la science cherche à dissiper les mystères</a:t>
            </a:r>
            <a:endParaRPr/>
          </a:p>
          <a:p>
            <a:pPr indent="-215900" lvl="0" marL="228600" rtl="0" algn="l">
              <a:lnSpc>
                <a:spcPct val="120000"/>
              </a:lnSpc>
              <a:spcBef>
                <a:spcPts val="1000"/>
              </a:spcBef>
              <a:spcAft>
                <a:spcPts val="0"/>
              </a:spcAft>
              <a:buSzPts val="1800"/>
              <a:buChar char="●"/>
            </a:pPr>
            <a:r>
              <a:rPr lang="en-US"/>
              <a:t>L’artiste exprime des émotions, des opinions; il observe, commente et critique son époque: il assume un parti-pris, une subjectivité</a:t>
            </a:r>
            <a:endParaRPr/>
          </a:p>
          <a:p>
            <a:pPr indent="-228600" lvl="0" marL="228600" rtl="0" algn="l">
              <a:lnSpc>
                <a:spcPct val="120000"/>
              </a:lnSpc>
              <a:spcBef>
                <a:spcPts val="1000"/>
              </a:spcBef>
              <a:spcAft>
                <a:spcPts val="0"/>
              </a:spcAft>
              <a:buSzPts val="2000"/>
              <a:buChar char="●"/>
            </a:pPr>
            <a:r>
              <a:rPr lang="en-US"/>
              <a:t>L'artiste construit une œuvre qui lui est personnelle: œuvre et artiste sont intimement liés</a:t>
            </a:r>
            <a:endParaRPr/>
          </a:p>
          <a:p>
            <a:pPr indent="0" lvl="0" marL="0" rtl="0" algn="l">
              <a:lnSpc>
                <a:spcPct val="120000"/>
              </a:lnSpc>
              <a:spcBef>
                <a:spcPts val="1000"/>
              </a:spcBef>
              <a:spcAft>
                <a:spcPts val="1600"/>
              </a:spcAft>
              <a:buClr>
                <a:schemeClr val="dk1"/>
              </a:buClr>
              <a:buSzPts val="2000"/>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g2c7a6bbc193_3_43"/>
          <p:cNvSpPr txBox="1"/>
          <p:nvPr>
            <p:ph type="title"/>
          </p:nvPr>
        </p:nvSpPr>
        <p:spPr>
          <a:xfrm>
            <a:off x="973275" y="2034732"/>
            <a:ext cx="10653600" cy="19536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SzPct val="51428"/>
              <a:buNone/>
            </a:pPr>
            <a:r>
              <a:rPr lang="en-US" sz="3500"/>
              <a:t>Artistes et scientifiques peuvent donc regarder la même chose…</a:t>
            </a:r>
            <a:endParaRPr sz="3500"/>
          </a:p>
          <a:p>
            <a:pPr indent="0" lvl="0" marL="0" rtl="0" algn="l">
              <a:lnSpc>
                <a:spcPct val="90000"/>
              </a:lnSpc>
              <a:spcBef>
                <a:spcPts val="0"/>
              </a:spcBef>
              <a:spcAft>
                <a:spcPts val="0"/>
              </a:spcAft>
              <a:buSzPct val="51428"/>
              <a:buNone/>
            </a:pPr>
            <a:r>
              <a:t/>
            </a:r>
            <a:endParaRPr sz="3500"/>
          </a:p>
          <a:p>
            <a:pPr indent="0" lvl="0" marL="0" rtl="0" algn="l">
              <a:lnSpc>
                <a:spcPct val="90000"/>
              </a:lnSpc>
              <a:spcBef>
                <a:spcPts val="0"/>
              </a:spcBef>
              <a:spcAft>
                <a:spcPts val="0"/>
              </a:spcAft>
              <a:buSzPct val="51428"/>
              <a:buNone/>
            </a:pPr>
            <a:r>
              <a:t/>
            </a:r>
            <a:endParaRPr sz="3500"/>
          </a:p>
          <a:p>
            <a:pPr indent="0" lvl="0" marL="0" rtl="0" algn="l">
              <a:lnSpc>
                <a:spcPct val="90000"/>
              </a:lnSpc>
              <a:spcBef>
                <a:spcPts val="0"/>
              </a:spcBef>
              <a:spcAft>
                <a:spcPts val="0"/>
              </a:spcAft>
              <a:buSzPct val="51428"/>
              <a:buNone/>
            </a:pPr>
            <a:r>
              <a:rPr lang="en-US" sz="3500"/>
              <a:t>…mais ils ne le feront pas à partir du même point de vue.</a:t>
            </a:r>
            <a:endParaRPr sz="35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g2c8d5c21004_0_0"/>
          <p:cNvPicPr preferRelativeResize="0"/>
          <p:nvPr/>
        </p:nvPicPr>
        <p:blipFill rotWithShape="1">
          <a:blip r:embed="rId3">
            <a:alphaModFix/>
          </a:blip>
          <a:srcRect b="0" l="0" r="0" t="0"/>
          <a:stretch/>
        </p:blipFill>
        <p:spPr>
          <a:xfrm>
            <a:off x="1617700" y="364000"/>
            <a:ext cx="9180651" cy="61300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9" name="Shape 159"/>
        <p:cNvGrpSpPr/>
        <p:nvPr/>
      </p:nvGrpSpPr>
      <p:grpSpPr>
        <a:xfrm>
          <a:off x="0" y="0"/>
          <a:ext cx="0" cy="0"/>
          <a:chOff x="0" y="0"/>
          <a:chExt cx="0" cy="0"/>
        </a:xfrm>
      </p:grpSpPr>
      <p:sp>
        <p:nvSpPr>
          <p:cNvPr id="160" name="Google Shape;160;g2c7940b7cf5_0_16"/>
          <p:cNvSpPr txBox="1"/>
          <p:nvPr>
            <p:ph idx="1" type="body"/>
          </p:nvPr>
        </p:nvSpPr>
        <p:spPr>
          <a:xfrm>
            <a:off x="578049" y="5542881"/>
            <a:ext cx="5378100" cy="558600"/>
          </a:xfrm>
          <a:prstGeom prst="rect">
            <a:avLst/>
          </a:prstGeom>
          <a:noFill/>
          <a:ln>
            <a:noFill/>
          </a:ln>
        </p:spPr>
        <p:txBody>
          <a:bodyPr anchorCtr="0" anchor="t" bIns="45700" lIns="91425" spcFirstLastPara="1" rIns="91425" wrap="square" tIns="45700">
            <a:normAutofit fontScale="85000"/>
          </a:bodyPr>
          <a:lstStyle/>
          <a:p>
            <a:pPr indent="0" lvl="0" marL="0" rtl="0" algn="l">
              <a:lnSpc>
                <a:spcPct val="120000"/>
              </a:lnSpc>
              <a:spcBef>
                <a:spcPts val="1000"/>
              </a:spcBef>
              <a:spcAft>
                <a:spcPts val="1600"/>
              </a:spcAft>
              <a:buSzPct val="88235"/>
              <a:buNone/>
            </a:pPr>
            <a:r>
              <a:rPr lang="en-US" u="sng">
                <a:solidFill>
                  <a:schemeClr val="hlink"/>
                </a:solidFill>
                <a:hlinkClick r:id="rId4"/>
              </a:rPr>
              <a:t>https://vimeo.com/manage/videos/681004033</a:t>
            </a:r>
            <a:r>
              <a:rPr lang="en-US"/>
              <a:t> </a:t>
            </a:r>
            <a:endParaRPr/>
          </a:p>
        </p:txBody>
      </p:sp>
      <p:sp>
        <p:nvSpPr>
          <p:cNvPr id="161" name="Google Shape;161;g2c7940b7cf5_0_16"/>
          <p:cNvSpPr txBox="1"/>
          <p:nvPr/>
        </p:nvSpPr>
        <p:spPr>
          <a:xfrm>
            <a:off x="578050" y="5968075"/>
            <a:ext cx="5556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u="sng">
                <a:solidFill>
                  <a:schemeClr val="dk1"/>
                </a:solidFill>
                <a:hlinkClick r:id="rId5">
                  <a:extLst>
                    <a:ext uri="{A12FA001-AC4F-418D-AE19-62706E023703}">
                      <ahyp:hlinkClr val="tx"/>
                    </a:ext>
                  </a:extLst>
                </a:hlinkClick>
              </a:rPr>
              <a:t>https://vimeo.com/707795054</a:t>
            </a:r>
            <a:endParaRPr sz="2600">
              <a:solidFill>
                <a:schemeClr val="dk1"/>
              </a:solidFill>
              <a:latin typeface="Average"/>
              <a:ea typeface="Average"/>
              <a:cs typeface="Average"/>
              <a:sym typeface="Averag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g2c7940b7cf5_0_10"/>
          <p:cNvSpPr txBox="1"/>
          <p:nvPr>
            <p:ph type="title"/>
          </p:nvPr>
        </p:nvSpPr>
        <p:spPr>
          <a:xfrm>
            <a:off x="653725" y="313822"/>
            <a:ext cx="10653600" cy="8397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lang="en-US" sz="4800"/>
              <a:t>Artistes et scientifiques, quelles interactions ?</a:t>
            </a:r>
            <a:endParaRPr sz="6400"/>
          </a:p>
          <a:p>
            <a:pPr indent="0" lvl="0" marL="0" rtl="0" algn="l">
              <a:lnSpc>
                <a:spcPct val="90000"/>
              </a:lnSpc>
              <a:spcBef>
                <a:spcPts val="0"/>
              </a:spcBef>
              <a:spcAft>
                <a:spcPts val="0"/>
              </a:spcAft>
              <a:buSzPct val="50000"/>
              <a:buNone/>
            </a:pPr>
            <a:r>
              <a:t/>
            </a:r>
            <a:endParaRPr/>
          </a:p>
        </p:txBody>
      </p:sp>
      <p:sp>
        <p:nvSpPr>
          <p:cNvPr id="167" name="Google Shape;167;g2c7940b7cf5_0_10"/>
          <p:cNvSpPr txBox="1"/>
          <p:nvPr>
            <p:ph idx="1" type="body"/>
          </p:nvPr>
        </p:nvSpPr>
        <p:spPr>
          <a:xfrm>
            <a:off x="352800" y="4140050"/>
            <a:ext cx="11486400" cy="4247400"/>
          </a:xfrm>
          <a:prstGeom prst="rect">
            <a:avLst/>
          </a:prstGeom>
          <a:noFill/>
          <a:ln>
            <a:noFill/>
          </a:ln>
        </p:spPr>
        <p:txBody>
          <a:bodyPr anchorCtr="0" anchor="t" bIns="45700" lIns="91425" spcFirstLastPara="1" rIns="91425" wrap="square" tIns="45700">
            <a:normAutofit fontScale="77500" lnSpcReduction="10000"/>
          </a:bodyPr>
          <a:lstStyle/>
          <a:p>
            <a:pPr indent="-366395" lvl="0" marL="457200" rtl="0" algn="just">
              <a:lnSpc>
                <a:spcPct val="120000"/>
              </a:lnSpc>
              <a:spcBef>
                <a:spcPts val="1000"/>
              </a:spcBef>
              <a:spcAft>
                <a:spcPts val="0"/>
              </a:spcAft>
              <a:buSzPct val="100000"/>
              <a:buFont typeface="Avenir"/>
              <a:buChar char="●"/>
            </a:pPr>
            <a:r>
              <a:rPr lang="en-US" sz="2800">
                <a:latin typeface="Avenir"/>
                <a:ea typeface="Avenir"/>
                <a:cs typeface="Avenir"/>
                <a:sym typeface="Avenir"/>
              </a:rPr>
              <a:t>Communication / vulgarisation scientifique</a:t>
            </a:r>
            <a:endParaRPr sz="2800">
              <a:latin typeface="Avenir"/>
              <a:ea typeface="Avenir"/>
              <a:cs typeface="Avenir"/>
              <a:sym typeface="Avenir"/>
            </a:endParaRPr>
          </a:p>
          <a:p>
            <a:pPr indent="-366395" lvl="0" marL="457200" rtl="0" algn="just">
              <a:lnSpc>
                <a:spcPct val="120000"/>
              </a:lnSpc>
              <a:spcBef>
                <a:spcPts val="0"/>
              </a:spcBef>
              <a:spcAft>
                <a:spcPts val="0"/>
              </a:spcAft>
              <a:buSzPct val="100000"/>
              <a:buFont typeface="Avenir"/>
              <a:buChar char="●"/>
            </a:pPr>
            <a:r>
              <a:rPr lang="en-US" sz="2800">
                <a:latin typeface="Avenir"/>
                <a:ea typeface="Avenir"/>
                <a:cs typeface="Avenir"/>
                <a:sym typeface="Avenir"/>
              </a:rPr>
              <a:t>Utilisation de données dans la création artistique</a:t>
            </a:r>
            <a:endParaRPr sz="2800">
              <a:latin typeface="Avenir"/>
              <a:ea typeface="Avenir"/>
              <a:cs typeface="Avenir"/>
              <a:sym typeface="Avenir"/>
            </a:endParaRPr>
          </a:p>
          <a:p>
            <a:pPr indent="-366395" lvl="0" marL="457200" rtl="0" algn="just">
              <a:lnSpc>
                <a:spcPct val="120000"/>
              </a:lnSpc>
              <a:spcBef>
                <a:spcPts val="0"/>
              </a:spcBef>
              <a:spcAft>
                <a:spcPts val="0"/>
              </a:spcAft>
              <a:buSzPct val="100000"/>
              <a:buFont typeface="Avenir"/>
              <a:buChar char="●"/>
            </a:pPr>
            <a:r>
              <a:rPr lang="en-US" sz="2800">
                <a:latin typeface="Avenir"/>
                <a:ea typeface="Avenir"/>
                <a:cs typeface="Avenir"/>
                <a:sym typeface="Avenir"/>
              </a:rPr>
              <a:t>Art-science: les artistes et les scientifiques travaillent ensemble dans une approche transdisciplinaire afin de poser des questions, concevoir des expériences et générer du savoir. Cette approche peut élargir les perspectives et permettre aussi bien aux artistes qu'aux scientifiques de sortir des frontières disciplinaires qu'ils s'imposent.</a:t>
            </a:r>
            <a:endParaRPr sz="2800"/>
          </a:p>
          <a:p>
            <a:pPr indent="0" lvl="0" marL="0" rtl="0" algn="just">
              <a:lnSpc>
                <a:spcPct val="120000"/>
              </a:lnSpc>
              <a:spcBef>
                <a:spcPts val="1000"/>
              </a:spcBef>
              <a:spcAft>
                <a:spcPts val="0"/>
              </a:spcAft>
              <a:buClr>
                <a:schemeClr val="dk1"/>
              </a:buClr>
              <a:buSzPct val="64285"/>
              <a:buFont typeface="Arial"/>
              <a:buNone/>
            </a:pPr>
            <a:r>
              <a:t/>
            </a:r>
            <a:endParaRPr sz="2800">
              <a:latin typeface="Avenir"/>
              <a:ea typeface="Avenir"/>
              <a:cs typeface="Avenir"/>
              <a:sym typeface="Avenir"/>
            </a:endParaRPr>
          </a:p>
          <a:p>
            <a:pPr indent="0" lvl="0" marL="0" rtl="0" algn="l">
              <a:lnSpc>
                <a:spcPct val="120000"/>
              </a:lnSpc>
              <a:spcBef>
                <a:spcPts val="1000"/>
              </a:spcBef>
              <a:spcAft>
                <a:spcPts val="0"/>
              </a:spcAft>
              <a:buClr>
                <a:schemeClr val="dk1"/>
              </a:buClr>
              <a:buSzPct val="64285"/>
              <a:buFont typeface="Arial"/>
              <a:buNone/>
            </a:pPr>
            <a:br>
              <a:rPr lang="en-US" sz="2800"/>
            </a:br>
            <a:endParaRPr sz="2800"/>
          </a:p>
          <a:p>
            <a:pPr indent="0" lvl="0" marL="0" rtl="0" algn="l">
              <a:lnSpc>
                <a:spcPct val="120000"/>
              </a:lnSpc>
              <a:spcBef>
                <a:spcPts val="1000"/>
              </a:spcBef>
              <a:spcAft>
                <a:spcPts val="1600"/>
              </a:spcAft>
              <a:buSzPct val="96774"/>
              <a:buNone/>
            </a:pPr>
            <a:r>
              <a:t/>
            </a:r>
            <a:endParaRPr/>
          </a:p>
        </p:txBody>
      </p:sp>
      <p:pic>
        <p:nvPicPr>
          <p:cNvPr id="168" name="Google Shape;168;g2c7940b7cf5_0_10"/>
          <p:cNvPicPr preferRelativeResize="0"/>
          <p:nvPr/>
        </p:nvPicPr>
        <p:blipFill rotWithShape="1">
          <a:blip r:embed="rId3">
            <a:alphaModFix/>
          </a:blip>
          <a:srcRect b="0" l="0" r="0" t="0"/>
          <a:stretch/>
        </p:blipFill>
        <p:spPr>
          <a:xfrm>
            <a:off x="2751500" y="1305600"/>
            <a:ext cx="6207498" cy="24945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g2c8d5c21004_0_37"/>
          <p:cNvSpPr txBox="1"/>
          <p:nvPr>
            <p:ph type="title"/>
          </p:nvPr>
        </p:nvSpPr>
        <p:spPr>
          <a:xfrm>
            <a:off x="1021798" y="871515"/>
            <a:ext cx="10653600" cy="1132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800"/>
              <a:buNone/>
            </a:pPr>
            <a:r>
              <a:rPr lang="en-US"/>
              <a:t>Bénéfices des rencontres arts-sciences</a:t>
            </a:r>
            <a:endParaRPr/>
          </a:p>
        </p:txBody>
      </p:sp>
      <p:sp>
        <p:nvSpPr>
          <p:cNvPr id="174" name="Google Shape;174;g2c8d5c21004_0_37"/>
          <p:cNvSpPr txBox="1"/>
          <p:nvPr>
            <p:ph idx="1" type="body"/>
          </p:nvPr>
        </p:nvSpPr>
        <p:spPr>
          <a:xfrm>
            <a:off x="1021797" y="2129907"/>
            <a:ext cx="10653600" cy="4593900"/>
          </a:xfrm>
          <a:prstGeom prst="rect">
            <a:avLst/>
          </a:prstGeom>
          <a:noFill/>
          <a:ln>
            <a:noFill/>
          </a:ln>
        </p:spPr>
        <p:txBody>
          <a:bodyPr anchorCtr="0" anchor="t" bIns="45700" lIns="91425" spcFirstLastPara="1" rIns="91425" wrap="square" tIns="45700">
            <a:normAutofit/>
          </a:bodyPr>
          <a:lstStyle/>
          <a:p>
            <a:pPr indent="-342900" lvl="0" marL="457200" rtl="0" algn="l">
              <a:lnSpc>
                <a:spcPct val="120000"/>
              </a:lnSpc>
              <a:spcBef>
                <a:spcPts val="1000"/>
              </a:spcBef>
              <a:spcAft>
                <a:spcPts val="0"/>
              </a:spcAft>
              <a:buSzPts val="1800"/>
              <a:buChar char="●"/>
            </a:pPr>
            <a:r>
              <a:rPr lang="en-US" u="sng"/>
              <a:t>Les artistes</a:t>
            </a:r>
            <a:r>
              <a:rPr lang="en-US"/>
              <a:t> s’intéressent à TOUT, et particulièrement aux questions d’environnement; ils sont en demande de données, d’explorations, d’innovation</a:t>
            </a:r>
            <a:endParaRPr/>
          </a:p>
          <a:p>
            <a:pPr indent="-342900" lvl="0" marL="457200" rtl="0" algn="l">
              <a:lnSpc>
                <a:spcPct val="120000"/>
              </a:lnSpc>
              <a:spcBef>
                <a:spcPts val="0"/>
              </a:spcBef>
              <a:spcAft>
                <a:spcPts val="0"/>
              </a:spcAft>
              <a:buSzPts val="1800"/>
              <a:buChar char="●"/>
            </a:pPr>
            <a:r>
              <a:rPr lang="en-US" u="sng"/>
              <a:t>Les scientifiques</a:t>
            </a:r>
            <a:r>
              <a:rPr lang="en-US"/>
              <a:t> bénéficient d’un regard décalé sur leurs travaux; les collaborations avec des artistes amènent leur travail vers des publics insoupçonnés</a:t>
            </a:r>
            <a:endParaRPr/>
          </a:p>
          <a:p>
            <a:pPr indent="-342900" lvl="0" marL="457200" rtl="0" algn="l">
              <a:lnSpc>
                <a:spcPct val="120000"/>
              </a:lnSpc>
              <a:spcBef>
                <a:spcPts val="0"/>
              </a:spcBef>
              <a:spcAft>
                <a:spcPts val="0"/>
              </a:spcAft>
              <a:buSzPts val="1800"/>
              <a:buChar char="●"/>
            </a:pPr>
            <a:r>
              <a:rPr lang="en-US"/>
              <a:t>Comme deux courants marins qui se rencontrent, le croisement de ces deux univers est propice à générer des environnements féconds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g2c7940b7cf5_0_27"/>
          <p:cNvSpPr txBox="1"/>
          <p:nvPr>
            <p:ph type="title"/>
          </p:nvPr>
        </p:nvSpPr>
        <p:spPr>
          <a:xfrm>
            <a:off x="1311350" y="840475"/>
            <a:ext cx="8030700" cy="1132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000"/>
              <a:buNone/>
            </a:pPr>
            <a:r>
              <a:rPr lang="en-US"/>
              <a:t>Arts-sciences à l’ISMER: bref historique</a:t>
            </a:r>
            <a:endParaRPr/>
          </a:p>
        </p:txBody>
      </p:sp>
      <p:sp>
        <p:nvSpPr>
          <p:cNvPr id="74" name="Google Shape;74;g2c7940b7cf5_0_27"/>
          <p:cNvSpPr txBox="1"/>
          <p:nvPr>
            <p:ph idx="1" type="body"/>
          </p:nvPr>
        </p:nvSpPr>
        <p:spPr>
          <a:xfrm>
            <a:off x="1311350" y="2207101"/>
            <a:ext cx="10653600" cy="3917100"/>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None/>
            </a:pPr>
            <a:r>
              <a:t/>
            </a:r>
            <a:endParaRPr/>
          </a:p>
          <a:p>
            <a:pPr indent="-342900" lvl="0" marL="457200" rtl="0" algn="l">
              <a:lnSpc>
                <a:spcPct val="120000"/>
              </a:lnSpc>
              <a:spcBef>
                <a:spcPts val="0"/>
              </a:spcBef>
              <a:spcAft>
                <a:spcPts val="0"/>
              </a:spcAft>
              <a:buSzPts val="1800"/>
              <a:buChar char="●"/>
            </a:pPr>
            <a:r>
              <a:rPr lang="en-US"/>
              <a:t>Des précédents à l’UQAR / ISMER: plusieurs artistes embarqués sur des bateaux. Mailler les eaux (littérature), Plan large (Paraloeil), ecH2osystème...</a:t>
            </a:r>
            <a:endParaRPr/>
          </a:p>
          <a:p>
            <a:pPr indent="-342900" lvl="0" marL="457200" rtl="0" algn="l">
              <a:lnSpc>
                <a:spcPct val="120000"/>
              </a:lnSpc>
              <a:spcBef>
                <a:spcPts val="0"/>
              </a:spcBef>
              <a:spcAft>
                <a:spcPts val="0"/>
              </a:spcAft>
              <a:buSzPts val="1800"/>
              <a:buChar char="●"/>
            </a:pPr>
            <a:r>
              <a:rPr lang="en-US"/>
              <a:t>Embauche d’un spécialiste des arts dans le programme TCA: objectif de structurer les maillages et d’avoir une vision d’ensemble</a:t>
            </a:r>
            <a:endParaRPr/>
          </a:p>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8" name="Shape 178"/>
        <p:cNvGrpSpPr/>
        <p:nvPr/>
      </p:nvGrpSpPr>
      <p:grpSpPr>
        <a:xfrm>
          <a:off x="0" y="0"/>
          <a:ext cx="0" cy="0"/>
          <a:chOff x="0" y="0"/>
          <a:chExt cx="0" cy="0"/>
        </a:xfrm>
      </p:grpSpPr>
      <p:sp>
        <p:nvSpPr>
          <p:cNvPr id="179" name="Google Shape;179;g1f3e5df902f_0_0"/>
          <p:cNvSpPr txBox="1"/>
          <p:nvPr/>
        </p:nvSpPr>
        <p:spPr>
          <a:xfrm>
            <a:off x="8210075" y="6118400"/>
            <a:ext cx="38385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US" sz="1500" u="sng">
                <a:solidFill>
                  <a:schemeClr val="hlink"/>
                </a:solidFill>
                <a:hlinkClick r:id="rId4"/>
              </a:rPr>
              <a:t>https://vimeo.com/user164231503</a:t>
            </a:r>
            <a:r>
              <a:rPr lang="en-US" sz="1500"/>
              <a:t> </a:t>
            </a:r>
            <a:endParaRPr b="0" i="0" sz="15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g2e0bf40ce17_0_0"/>
          <p:cNvSpPr txBox="1"/>
          <p:nvPr>
            <p:ph idx="1" type="body"/>
          </p:nvPr>
        </p:nvSpPr>
        <p:spPr>
          <a:xfrm>
            <a:off x="1669250" y="1322550"/>
            <a:ext cx="8486700" cy="4212900"/>
          </a:xfrm>
          <a:prstGeom prst="rect">
            <a:avLst/>
          </a:prstGeom>
          <a:noFill/>
          <a:ln>
            <a:noFill/>
          </a:ln>
        </p:spPr>
        <p:txBody>
          <a:bodyPr anchorCtr="0" anchor="t" bIns="45700" lIns="91425" spcFirstLastPara="1" rIns="91425" wrap="square" tIns="45700">
            <a:normAutofit fontScale="77500" lnSpcReduction="10000"/>
          </a:bodyPr>
          <a:lstStyle/>
          <a:p>
            <a:pPr indent="0" lvl="0" marL="0" rtl="0" algn="just">
              <a:lnSpc>
                <a:spcPct val="120000"/>
              </a:lnSpc>
              <a:spcBef>
                <a:spcPts val="0"/>
              </a:spcBef>
              <a:spcAft>
                <a:spcPts val="0"/>
              </a:spcAft>
              <a:buClr>
                <a:schemeClr val="dk1"/>
              </a:buClr>
              <a:buSzPct val="100000"/>
              <a:buNone/>
            </a:pPr>
            <a:r>
              <a:rPr lang="en-US" sz="4000">
                <a:latin typeface="Avenir"/>
                <a:ea typeface="Avenir"/>
                <a:cs typeface="Avenir"/>
                <a:sym typeface="Avenir"/>
              </a:rPr>
              <a:t>« En accueillant l'art dans votre démarche, vous [le scientifique] pouvez faire évoluer vos questionnements et rendre votre travail scientifique plus connecté à la société. »</a:t>
            </a:r>
            <a:br>
              <a:rPr lang="en-US"/>
            </a:br>
            <a:br>
              <a:rPr lang="en-US"/>
            </a:br>
            <a:endParaRPr/>
          </a:p>
          <a:p>
            <a:pPr indent="0" lvl="0" marL="0" rtl="0" algn="r">
              <a:lnSpc>
                <a:spcPct val="120000"/>
              </a:lnSpc>
              <a:spcBef>
                <a:spcPts val="1000"/>
              </a:spcBef>
              <a:spcAft>
                <a:spcPts val="0"/>
              </a:spcAft>
              <a:buClr>
                <a:schemeClr val="dk1"/>
              </a:buClr>
              <a:buSzPct val="100000"/>
              <a:buNone/>
            </a:pPr>
            <a:r>
              <a:rPr lang="en-US" sz="1600">
                <a:latin typeface="Arial"/>
                <a:ea typeface="Arial"/>
                <a:cs typeface="Arial"/>
                <a:sym typeface="Arial"/>
              </a:rPr>
              <a:t>Baudouin Saintyves, physicien, ingénieur, artiste multidisciplinaire,</a:t>
            </a:r>
            <a:endParaRPr sz="1600">
              <a:latin typeface="Arial"/>
              <a:ea typeface="Arial"/>
              <a:cs typeface="Arial"/>
              <a:sym typeface="Arial"/>
            </a:endParaRPr>
          </a:p>
          <a:p>
            <a:pPr indent="0" lvl="0" marL="0" rtl="0" algn="r">
              <a:lnSpc>
                <a:spcPct val="120000"/>
              </a:lnSpc>
              <a:spcBef>
                <a:spcPts val="1000"/>
              </a:spcBef>
              <a:spcAft>
                <a:spcPts val="0"/>
              </a:spcAft>
              <a:buClr>
                <a:schemeClr val="dk1"/>
              </a:buClr>
              <a:buSzPct val="100000"/>
              <a:buNone/>
            </a:pPr>
            <a:r>
              <a:rPr lang="en-US" sz="1600">
                <a:latin typeface="Arial"/>
                <a:ea typeface="Arial"/>
                <a:cs typeface="Arial"/>
                <a:sym typeface="Arial"/>
              </a:rPr>
              <a:t>Université de Chicago</a:t>
            </a:r>
            <a:endParaRPr sz="1600">
              <a:latin typeface="Arial"/>
              <a:ea typeface="Arial"/>
              <a:cs typeface="Arial"/>
              <a:sym typeface="Arial"/>
            </a:endParaRPr>
          </a:p>
          <a:p>
            <a:pPr indent="0" lvl="0" marL="0" rtl="0" algn="r">
              <a:lnSpc>
                <a:spcPct val="120000"/>
              </a:lnSpc>
              <a:spcBef>
                <a:spcPts val="1000"/>
              </a:spcBef>
              <a:spcAft>
                <a:spcPts val="0"/>
              </a:spcAft>
              <a:buClr>
                <a:schemeClr val="dk1"/>
              </a:buClr>
              <a:buSzPct val="100000"/>
              <a:buNone/>
            </a:pPr>
            <a:r>
              <a:rPr lang="en-US" sz="1600"/>
              <a:t>(Tiré de la revue EOS)</a:t>
            </a:r>
            <a:br>
              <a:rPr lang="en-US" sz="1600"/>
            </a:b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pic>
        <p:nvPicPr>
          <p:cNvPr id="79" name="Google Shape;79;g2e2ba0ab580_0_0"/>
          <p:cNvPicPr preferRelativeResize="0"/>
          <p:nvPr/>
        </p:nvPicPr>
        <p:blipFill>
          <a:blip r:embed="rId3">
            <a:alphaModFix/>
          </a:blip>
          <a:stretch>
            <a:fillRect/>
          </a:stretch>
        </p:blipFill>
        <p:spPr>
          <a:xfrm>
            <a:off x="3856500" y="152400"/>
            <a:ext cx="4368800" cy="6553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g2c7a6bbc193_3_48"/>
          <p:cNvSpPr txBox="1"/>
          <p:nvPr>
            <p:ph type="title"/>
          </p:nvPr>
        </p:nvSpPr>
        <p:spPr>
          <a:xfrm>
            <a:off x="1267698" y="958290"/>
            <a:ext cx="10653600" cy="1132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800"/>
              <a:buNone/>
            </a:pPr>
            <a:r>
              <a:rPr lang="en-US"/>
              <a:t>T</a:t>
            </a:r>
            <a:r>
              <a:rPr lang="en-US" sz="3600"/>
              <a:t>RANSFORMER L’ACTION POUR LE CLIMAT (TAC)</a:t>
            </a:r>
            <a:endParaRPr sz="3600"/>
          </a:p>
        </p:txBody>
      </p:sp>
      <p:sp>
        <p:nvSpPr>
          <p:cNvPr id="85" name="Google Shape;85;g2c7a6bbc193_3_48"/>
          <p:cNvSpPr txBox="1"/>
          <p:nvPr>
            <p:ph idx="1" type="body"/>
          </p:nvPr>
        </p:nvSpPr>
        <p:spPr>
          <a:xfrm>
            <a:off x="1267700" y="2029600"/>
            <a:ext cx="10653600" cy="3567000"/>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120000"/>
              </a:lnSpc>
              <a:spcBef>
                <a:spcPts val="1000"/>
              </a:spcBef>
              <a:spcAft>
                <a:spcPts val="0"/>
              </a:spcAft>
              <a:buSzPct val="75000"/>
              <a:buNone/>
            </a:pPr>
            <a:r>
              <a:t/>
            </a:r>
            <a:endParaRPr/>
          </a:p>
          <a:p>
            <a:pPr indent="-345419" lvl="0" marL="457200" rtl="0" algn="l">
              <a:lnSpc>
                <a:spcPct val="120000"/>
              </a:lnSpc>
              <a:spcBef>
                <a:spcPts val="0"/>
              </a:spcBef>
              <a:spcAft>
                <a:spcPts val="0"/>
              </a:spcAft>
              <a:buSzPct val="78294"/>
              <a:buChar char="●"/>
            </a:pPr>
            <a:r>
              <a:rPr lang="en-US" sz="2764"/>
              <a:t>2023-2030</a:t>
            </a:r>
            <a:endParaRPr sz="2764"/>
          </a:p>
          <a:p>
            <a:pPr indent="-345419" lvl="0" marL="457200" rtl="0" algn="l">
              <a:lnSpc>
                <a:spcPct val="120000"/>
              </a:lnSpc>
              <a:spcBef>
                <a:spcPts val="0"/>
              </a:spcBef>
              <a:spcAft>
                <a:spcPts val="0"/>
              </a:spcAft>
              <a:buSzPct val="78294"/>
              <a:buChar char="●"/>
            </a:pPr>
            <a:r>
              <a:rPr lang="en-US" sz="2764"/>
              <a:t>Un programme au financement historique: 154 M$ sur 7 ans</a:t>
            </a:r>
            <a:endParaRPr sz="2764"/>
          </a:p>
          <a:p>
            <a:pPr indent="-345419" lvl="0" marL="457200" rtl="0" algn="l">
              <a:lnSpc>
                <a:spcPct val="120000"/>
              </a:lnSpc>
              <a:spcBef>
                <a:spcPts val="0"/>
              </a:spcBef>
              <a:spcAft>
                <a:spcPts val="0"/>
              </a:spcAft>
              <a:buSzPct val="78294"/>
              <a:buChar char="●"/>
            </a:pPr>
            <a:r>
              <a:rPr lang="en-US" sz="2764"/>
              <a:t>4 universités (Dalhousie, Memorial, Laval et UQAR)</a:t>
            </a:r>
            <a:endParaRPr sz="2764"/>
          </a:p>
          <a:p>
            <a:pPr indent="-345419" lvl="0" marL="457200" rtl="0" algn="l">
              <a:lnSpc>
                <a:spcPct val="120000"/>
              </a:lnSpc>
              <a:spcBef>
                <a:spcPts val="0"/>
              </a:spcBef>
              <a:spcAft>
                <a:spcPts val="0"/>
              </a:spcAft>
              <a:buSzPct val="78294"/>
              <a:buChar char="●"/>
            </a:pPr>
            <a:r>
              <a:rPr lang="en-US" sz="2764"/>
              <a:t>Près de 200 chercheurs de toutes les disciplines</a:t>
            </a:r>
            <a:endParaRPr sz="2764"/>
          </a:p>
          <a:p>
            <a:pPr indent="-345419" lvl="0" marL="457200" rtl="0" algn="l">
              <a:lnSpc>
                <a:spcPct val="120000"/>
              </a:lnSpc>
              <a:spcBef>
                <a:spcPts val="0"/>
              </a:spcBef>
              <a:spcAft>
                <a:spcPts val="0"/>
              </a:spcAft>
              <a:buSzPct val="78294"/>
              <a:buChar char="●"/>
            </a:pPr>
            <a:r>
              <a:rPr lang="en-US" sz="2764"/>
              <a:t>Objectif: transformer les façons de faire de la recherche sur le </a:t>
            </a:r>
            <a:r>
              <a:rPr b="1" lang="en-US" sz="2764"/>
              <a:t>rôle des océans dans le climat</a:t>
            </a:r>
            <a:endParaRPr b="1" sz="2764"/>
          </a:p>
          <a:p>
            <a:pPr indent="-345419" lvl="0" marL="457200" rtl="0" algn="l">
              <a:lnSpc>
                <a:spcPct val="120000"/>
              </a:lnSpc>
              <a:spcBef>
                <a:spcPts val="0"/>
              </a:spcBef>
              <a:spcAft>
                <a:spcPts val="0"/>
              </a:spcAft>
              <a:buSzPct val="78294"/>
              <a:buChar char="●"/>
            </a:pPr>
            <a:r>
              <a:rPr lang="en-US" sz="2764"/>
              <a:t>Moyens: la transdisciplinarité, la mobilisation de savoir non-universitaires (autochtones, pêcheurs, populations côtières, artistes, milieu de l’éducation…)</a:t>
            </a:r>
            <a:endParaRPr sz="2764"/>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g2e0bf40ce17_0_60"/>
          <p:cNvSpPr txBox="1"/>
          <p:nvPr>
            <p:ph type="title"/>
          </p:nvPr>
        </p:nvSpPr>
        <p:spPr>
          <a:xfrm>
            <a:off x="1025773" y="961765"/>
            <a:ext cx="10653600" cy="1132200"/>
          </a:xfrm>
          <a:prstGeom prst="rect">
            <a:avLst/>
          </a:prstGeom>
        </p:spPr>
        <p:txBody>
          <a:bodyPr anchorCtr="0" anchor="t" bIns="45700" lIns="91425" spcFirstLastPara="1" rIns="91425" wrap="square" tIns="45700">
            <a:normAutofit fontScale="90000"/>
          </a:bodyPr>
          <a:lstStyle/>
          <a:p>
            <a:pPr indent="0" lvl="0" marL="0" rtl="0" algn="l">
              <a:spcBef>
                <a:spcPts val="0"/>
              </a:spcBef>
              <a:spcAft>
                <a:spcPts val="0"/>
              </a:spcAft>
              <a:buNone/>
            </a:pPr>
            <a:r>
              <a:rPr lang="en-US"/>
              <a:t>L’AGORA</a:t>
            </a:r>
            <a:endParaRPr/>
          </a:p>
          <a:p>
            <a:pPr indent="0" lvl="0" marL="0" rtl="0" algn="l">
              <a:spcBef>
                <a:spcPts val="0"/>
              </a:spcBef>
              <a:spcAft>
                <a:spcPts val="0"/>
              </a:spcAft>
              <a:buNone/>
            </a:pPr>
            <a:r>
              <a:rPr lang="en-US"/>
              <a:t>Un laboratoire de transformation et d’accélération pour TAC</a:t>
            </a:r>
            <a:endParaRPr/>
          </a:p>
        </p:txBody>
      </p:sp>
      <p:sp>
        <p:nvSpPr>
          <p:cNvPr id="91" name="Google Shape;91;g2e0bf40ce17_0_60"/>
          <p:cNvSpPr txBox="1"/>
          <p:nvPr>
            <p:ph idx="1" type="body"/>
          </p:nvPr>
        </p:nvSpPr>
        <p:spPr>
          <a:xfrm>
            <a:off x="906900" y="2751900"/>
            <a:ext cx="10653600" cy="32799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Char char="●"/>
            </a:pPr>
            <a:r>
              <a:rPr lang="en-US"/>
              <a:t>Une équipe </a:t>
            </a:r>
            <a:r>
              <a:rPr lang="en-US"/>
              <a:t>multidisciplinaire composée </a:t>
            </a:r>
            <a:r>
              <a:rPr lang="en-US"/>
              <a:t>de professionnels-chercheurs</a:t>
            </a:r>
            <a:endParaRPr/>
          </a:p>
          <a:p>
            <a:pPr indent="-342900" lvl="0" marL="457200" rtl="0" algn="l">
              <a:spcBef>
                <a:spcPts val="0"/>
              </a:spcBef>
              <a:spcAft>
                <a:spcPts val="0"/>
              </a:spcAft>
              <a:buSzPts val="1800"/>
              <a:buChar char="●"/>
            </a:pPr>
            <a:r>
              <a:rPr lang="en-US"/>
              <a:t>Mandat de recherche, d’innovation, de leadership</a:t>
            </a:r>
            <a:endParaRPr/>
          </a:p>
          <a:p>
            <a:pPr indent="-342900" lvl="0" marL="457200" rtl="0" algn="l">
              <a:spcBef>
                <a:spcPts val="0"/>
              </a:spcBef>
              <a:spcAft>
                <a:spcPts val="0"/>
              </a:spcAft>
              <a:buSzPts val="1800"/>
              <a:buChar char="●"/>
            </a:pPr>
            <a:r>
              <a:rPr lang="en-US"/>
              <a:t>Accompagne les chercheurs dans la transformation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g1ff66efdd73_0_7"/>
          <p:cNvSpPr txBox="1"/>
          <p:nvPr>
            <p:ph type="title"/>
          </p:nvPr>
        </p:nvSpPr>
        <p:spPr>
          <a:xfrm>
            <a:off x="1039550" y="824082"/>
            <a:ext cx="10653600" cy="1944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800"/>
              <a:buNone/>
            </a:pPr>
            <a:r>
              <a:rPr lang="en-US"/>
              <a:t>Le poste de </a:t>
            </a:r>
            <a:r>
              <a:rPr lang="en-US"/>
              <a:t>COMMISSAIRE ARTS</a:t>
            </a:r>
            <a:r>
              <a:rPr lang="en-US"/>
              <a:t>-</a:t>
            </a:r>
            <a:r>
              <a:rPr lang="en-US"/>
              <a:t>SCIENCES</a:t>
            </a:r>
            <a:r>
              <a:rPr lang="en-US"/>
              <a:t> </a:t>
            </a:r>
            <a:endParaRPr/>
          </a:p>
          <a:p>
            <a:pPr indent="0" lvl="0" marL="0" rtl="0" algn="l">
              <a:lnSpc>
                <a:spcPct val="90000"/>
              </a:lnSpc>
              <a:spcBef>
                <a:spcPts val="0"/>
              </a:spcBef>
              <a:spcAft>
                <a:spcPts val="0"/>
              </a:spcAft>
              <a:buSzPts val="1800"/>
              <a:buNone/>
            </a:pPr>
            <a:r>
              <a:rPr lang="en-US"/>
              <a:t>de </a:t>
            </a:r>
            <a:r>
              <a:rPr lang="en-US"/>
              <a:t>TAC</a:t>
            </a:r>
            <a:endParaRPr/>
          </a:p>
        </p:txBody>
      </p:sp>
      <p:sp>
        <p:nvSpPr>
          <p:cNvPr id="97" name="Google Shape;97;g1ff66efdd73_0_7"/>
          <p:cNvSpPr txBox="1"/>
          <p:nvPr>
            <p:ph idx="1" type="body"/>
          </p:nvPr>
        </p:nvSpPr>
        <p:spPr>
          <a:xfrm>
            <a:off x="1039550" y="2391950"/>
            <a:ext cx="10653600" cy="34596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20000"/>
              </a:lnSpc>
              <a:spcBef>
                <a:spcPts val="1000"/>
              </a:spcBef>
              <a:spcAft>
                <a:spcPts val="0"/>
              </a:spcAft>
              <a:buSzPts val="1800"/>
              <a:buNone/>
            </a:pPr>
            <a:r>
              <a:t/>
            </a:r>
            <a:endParaRPr/>
          </a:p>
          <a:p>
            <a:pPr indent="-342900" lvl="0" marL="457200" rtl="0" algn="l">
              <a:lnSpc>
                <a:spcPct val="120000"/>
              </a:lnSpc>
              <a:spcBef>
                <a:spcPts val="0"/>
              </a:spcBef>
              <a:spcAft>
                <a:spcPts val="0"/>
              </a:spcAft>
              <a:buSzPts val="1800"/>
              <a:buChar char="●"/>
            </a:pPr>
            <a:r>
              <a:rPr lang="en-US"/>
              <a:t>UQAR/ISMER: innove en se dotant d’un Commissaire arts-sciences</a:t>
            </a:r>
            <a:endParaRPr/>
          </a:p>
          <a:p>
            <a:pPr indent="-342900" lvl="0" marL="457200" rtl="0" algn="l">
              <a:lnSpc>
                <a:spcPct val="120000"/>
              </a:lnSpc>
              <a:spcBef>
                <a:spcPts val="0"/>
              </a:spcBef>
              <a:spcAft>
                <a:spcPts val="0"/>
              </a:spcAft>
              <a:buSzPts val="1800"/>
              <a:buChar char="●"/>
            </a:pPr>
            <a:r>
              <a:rPr lang="en-US"/>
              <a:t>Mandat: structurer, initier, développer, accompagner, financer, diffuser les rencontres entre chercheurs et artistes</a:t>
            </a:r>
            <a:endParaRPr/>
          </a:p>
          <a:p>
            <a:pPr indent="-342900" lvl="0" marL="457200" rtl="0" algn="l">
              <a:lnSpc>
                <a:spcPct val="120000"/>
              </a:lnSpc>
              <a:spcBef>
                <a:spcPts val="0"/>
              </a:spcBef>
              <a:spcAft>
                <a:spcPts val="0"/>
              </a:spcAft>
              <a:buSzPts val="1800"/>
              <a:buChar char="●"/>
            </a:pPr>
            <a:r>
              <a:rPr lang="en-US"/>
              <a:t>Offrir aux scientifiques de nouvelles perspectives pour aborder l’objet de leurs recherches</a:t>
            </a:r>
            <a:endParaRPr/>
          </a:p>
          <a:p>
            <a:pPr indent="-342900" lvl="0" marL="457200" rtl="0" algn="l">
              <a:lnSpc>
                <a:spcPct val="120000"/>
              </a:lnSpc>
              <a:spcBef>
                <a:spcPts val="0"/>
              </a:spcBef>
              <a:spcAft>
                <a:spcPts val="0"/>
              </a:spcAft>
              <a:buSzPts val="1800"/>
              <a:buChar char="●"/>
            </a:pPr>
            <a:r>
              <a:rPr lang="en-US"/>
              <a:t>Contribuer au développement d’une culture maritime au Québec</a:t>
            </a:r>
            <a:endParaRPr/>
          </a:p>
          <a:p>
            <a:pPr indent="-342900" lvl="0" marL="457200" rtl="0" algn="l">
              <a:spcBef>
                <a:spcPts val="0"/>
              </a:spcBef>
              <a:spcAft>
                <a:spcPts val="0"/>
              </a:spcAft>
              <a:buSzPts val="1800"/>
              <a:buChar char="●"/>
            </a:pPr>
            <a:r>
              <a:rPr lang="en-US"/>
              <a:t>Toutes les disciplines de la recherche-création sont concernées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g2e0bf40ce17_0_65"/>
          <p:cNvSpPr txBox="1"/>
          <p:nvPr>
            <p:ph type="title"/>
          </p:nvPr>
        </p:nvSpPr>
        <p:spPr>
          <a:xfrm>
            <a:off x="879723" y="1140790"/>
            <a:ext cx="10653600" cy="1132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TAC offre des opportunités pour les artistes…</a:t>
            </a:r>
            <a:endParaRPr/>
          </a:p>
        </p:txBody>
      </p:sp>
      <p:sp>
        <p:nvSpPr>
          <p:cNvPr id="103" name="Google Shape;103;g2e0bf40ce17_0_65"/>
          <p:cNvSpPr txBox="1"/>
          <p:nvPr>
            <p:ph idx="1" type="body"/>
          </p:nvPr>
        </p:nvSpPr>
        <p:spPr>
          <a:xfrm>
            <a:off x="879725" y="2692225"/>
            <a:ext cx="11306400" cy="39306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Char char="●"/>
            </a:pPr>
            <a:r>
              <a:rPr lang="en-US"/>
              <a:t>Une porte d’entrée sur la recherche liée au maritime</a:t>
            </a:r>
            <a:endParaRPr/>
          </a:p>
          <a:p>
            <a:pPr indent="-342900" lvl="0" marL="457200" rtl="0" algn="l">
              <a:spcBef>
                <a:spcPts val="0"/>
              </a:spcBef>
              <a:spcAft>
                <a:spcPts val="0"/>
              </a:spcAft>
              <a:buSzPts val="1800"/>
              <a:buChar char="●"/>
            </a:pPr>
            <a:r>
              <a:rPr lang="en-US"/>
              <a:t>Un accompagnement pour démarrer, développer, diffuser des projets d’art-science</a:t>
            </a:r>
            <a:endParaRPr/>
          </a:p>
          <a:p>
            <a:pPr indent="-342900" lvl="0" marL="457200" rtl="0" algn="l">
              <a:spcBef>
                <a:spcPts val="0"/>
              </a:spcBef>
              <a:spcAft>
                <a:spcPts val="0"/>
              </a:spcAft>
              <a:buSzPts val="1800"/>
              <a:buChar char="●"/>
            </a:pPr>
            <a:r>
              <a:rPr lang="en-US"/>
              <a:t>Des résidences de création sur des navires de recherche, selon les opportunités.</a:t>
            </a:r>
            <a:endParaRPr/>
          </a:p>
          <a:p>
            <a:pPr indent="-342900" lvl="0" marL="457200" rtl="0" algn="l">
              <a:spcBef>
                <a:spcPts val="0"/>
              </a:spcBef>
              <a:spcAft>
                <a:spcPts val="0"/>
              </a:spcAft>
              <a:buSzPts val="1800"/>
              <a:buChar char="●"/>
            </a:pPr>
            <a:r>
              <a:rPr lang="en-US"/>
              <a:t>Du financement de projets (à venir)</a:t>
            </a:r>
            <a:endParaRPr/>
          </a:p>
          <a:p>
            <a:pPr indent="-342900" lvl="0" marL="457200" rtl="0" algn="l">
              <a:spcBef>
                <a:spcPts val="0"/>
              </a:spcBef>
              <a:spcAft>
                <a:spcPts val="0"/>
              </a:spcAft>
              <a:buSzPts val="1800"/>
              <a:buChar char="●"/>
            </a:pPr>
            <a:r>
              <a:rPr lang="en-US"/>
              <a:t>La diffusion des projets accompagnés via un réseau de partenaires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g2e0bf40ce17_0_70"/>
          <p:cNvSpPr txBox="1"/>
          <p:nvPr>
            <p:ph idx="1" type="body"/>
          </p:nvPr>
        </p:nvSpPr>
        <p:spPr>
          <a:xfrm>
            <a:off x="4695950" y="6141900"/>
            <a:ext cx="7713300" cy="1351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sz="1800"/>
              <a:t>Mission TReX, Coriolis II, Septembre 2021. Photo: Élie Lefebvre-Dumas</a:t>
            </a:r>
            <a:endParaRPr sz="1800"/>
          </a:p>
        </p:txBody>
      </p:sp>
      <p:pic>
        <p:nvPicPr>
          <p:cNvPr id="109" name="Google Shape;109;g2e0bf40ce17_0_70"/>
          <p:cNvPicPr preferRelativeResize="0"/>
          <p:nvPr/>
        </p:nvPicPr>
        <p:blipFill>
          <a:blip r:embed="rId3">
            <a:alphaModFix/>
          </a:blip>
          <a:stretch>
            <a:fillRect/>
          </a:stretch>
        </p:blipFill>
        <p:spPr>
          <a:xfrm>
            <a:off x="78038" y="189575"/>
            <a:ext cx="12035925" cy="56990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g2e0bf40ce17_0_76"/>
          <p:cNvPicPr preferRelativeResize="0"/>
          <p:nvPr/>
        </p:nvPicPr>
        <p:blipFill>
          <a:blip r:embed="rId3">
            <a:alphaModFix/>
          </a:blip>
          <a:stretch>
            <a:fillRect/>
          </a:stretch>
        </p:blipFill>
        <p:spPr>
          <a:xfrm>
            <a:off x="0" y="1253"/>
            <a:ext cx="12192000" cy="8330329"/>
          </a:xfrm>
          <a:prstGeom prst="rect">
            <a:avLst/>
          </a:prstGeom>
          <a:noFill/>
          <a:ln>
            <a:noFill/>
          </a:ln>
        </p:spPr>
      </p:pic>
      <p:sp>
        <p:nvSpPr>
          <p:cNvPr id="115" name="Google Shape;115;g2e0bf40ce17_0_76"/>
          <p:cNvSpPr txBox="1"/>
          <p:nvPr/>
        </p:nvSpPr>
        <p:spPr>
          <a:xfrm>
            <a:off x="515800" y="424789"/>
            <a:ext cx="10133400" cy="769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US" sz="1900">
                <a:solidFill>
                  <a:schemeClr val="lt1"/>
                </a:solidFill>
                <a:latin typeface="Average"/>
                <a:ea typeface="Average"/>
                <a:cs typeface="Average"/>
                <a:sym typeface="Average"/>
              </a:rPr>
              <a:t>NGCC Amundsen, mission Horizon glacé,</a:t>
            </a:r>
            <a:endParaRPr sz="1900">
              <a:solidFill>
                <a:schemeClr val="lt1"/>
              </a:solidFill>
              <a:latin typeface="Average"/>
              <a:ea typeface="Average"/>
              <a:cs typeface="Average"/>
              <a:sym typeface="Average"/>
            </a:endParaRPr>
          </a:p>
          <a:p>
            <a:pPr indent="0" lvl="0" marL="0" rtl="0" algn="l">
              <a:lnSpc>
                <a:spcPct val="100000"/>
              </a:lnSpc>
              <a:spcBef>
                <a:spcPts val="0"/>
              </a:spcBef>
              <a:spcAft>
                <a:spcPts val="0"/>
              </a:spcAft>
              <a:buNone/>
            </a:pPr>
            <a:r>
              <a:rPr lang="en-US" sz="1900">
                <a:solidFill>
                  <a:schemeClr val="lt1"/>
                </a:solidFill>
                <a:latin typeface="Average"/>
                <a:ea typeface="Average"/>
                <a:cs typeface="Average"/>
                <a:sym typeface="Average"/>
              </a:rPr>
              <a:t>Février 2013. Photo B. Grison</a:t>
            </a:r>
            <a:endParaRPr sz="2400">
              <a:solidFill>
                <a:schemeClr val="lt1"/>
              </a:solidFill>
              <a:latin typeface="Average"/>
              <a:ea typeface="Average"/>
              <a:cs typeface="Average"/>
              <a:sym typeface="Average"/>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2023-09-08T14:09:16Z</dcterms:created>
</cp:coreProperties>
</file>